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4"/>
  </p:notesMasterIdLst>
  <p:sldIdLst>
    <p:sldId id="275" r:id="rId2"/>
    <p:sldId id="276" r:id="rId3"/>
    <p:sldId id="277" r:id="rId4"/>
    <p:sldId id="269" r:id="rId5"/>
    <p:sldId id="279" r:id="rId6"/>
    <p:sldId id="280" r:id="rId7"/>
    <p:sldId id="281" r:id="rId8"/>
    <p:sldId id="265" r:id="rId9"/>
    <p:sldId id="263" r:id="rId10"/>
    <p:sldId id="264" r:id="rId11"/>
    <p:sldId id="262" r:id="rId12"/>
    <p:sldId id="270" r:id="rId13"/>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PT Serif" panose="020B0604020202020204" charset="0"/>
      <p:regular r:id="rId19"/>
      <p:bold r:id="rId20"/>
      <p:italic r:id="rId21"/>
      <p:boldItalic r:id="rId22"/>
    </p:embeddedFont>
    <p:embeddedFont>
      <p:font typeface="Roboto" panose="02000000000000000000" pitchFamily="2" charset="0"/>
      <p:regular r:id="rId23"/>
      <p:bold r:id="rId24"/>
      <p:italic r:id="rId25"/>
      <p:boldItalic r:id="rId26"/>
    </p:embeddedFont>
    <p:embeddedFont>
      <p:font typeface="Trebuchet MS" panose="020B060302020202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71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8" Type="http://schemas.openxmlformats.org/officeDocument/2006/relationships/slide" Target="slides/slide7.xml"/></Relationships>
</file>

<file path=ppt/media/image1.jpg>
</file>

<file path=ppt/media/image2.png>
</file>

<file path=ppt/media/image3.png>
</file>

<file path=ppt/media/image4.jp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 name="Google Shape;6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 name="Google Shape;63;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1</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 name="Google Shape;7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 name="Google Shape;7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9562eec4d6_1_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9562eec4d6_1_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 name="Google Shape;101;g9562eec4d6_1_1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9" name="Google Shape;16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a09d641326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a09d641326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ga09d641326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a0b7a8697d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a0b7a8697d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4" name="Google Shape;164;ga0b7a8697d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5" name="Google Shape;15;p2"/>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6" name="Google Shape;16;p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
        <p:cNvGrpSpPr/>
        <p:nvPr/>
      </p:nvGrpSpPr>
      <p:grpSpPr>
        <a:xfrm>
          <a:off x="0" y="0"/>
          <a:ext cx="0" cy="0"/>
          <a:chOff x="0" y="0"/>
          <a:chExt cx="0" cy="0"/>
        </a:xfrm>
      </p:grpSpPr>
      <p:sp>
        <p:nvSpPr>
          <p:cNvPr id="52" name="Google Shape;52;p11"/>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53" name="Google Shape;53;p1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
        <p:cNvGrpSpPr/>
        <p:nvPr/>
      </p:nvGrpSpPr>
      <p:grpSpPr>
        <a:xfrm>
          <a:off x="0" y="0"/>
          <a:ext cx="0" cy="0"/>
          <a:chOff x="0" y="0"/>
          <a:chExt cx="0" cy="0"/>
        </a:xfrm>
      </p:grpSpPr>
      <p:sp>
        <p:nvSpPr>
          <p:cNvPr id="55" name="Google Shape;55;p12"/>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6" name="Google Shape;56;p12"/>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7" name="Google Shape;57;p1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1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62626"/>
              </a:buClr>
              <a:buSzPts val="18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19" name="Google Shape;19;p3"/>
          <p:cNvSpPr txBox="1">
            <a:spLocks noGrp="1"/>
          </p:cNvSpPr>
          <p:nvPr>
            <p:ph type="body" idx="1"/>
          </p:nvPr>
        </p:nvSpPr>
        <p:spPr>
          <a:xfrm>
            <a:off x="1066800" y="2103120"/>
            <a:ext cx="10058400" cy="3849600"/>
          </a:xfrm>
          <a:prstGeom prst="rect">
            <a:avLst/>
          </a:prstGeom>
          <a:noFill/>
          <a:ln>
            <a:noFill/>
          </a:ln>
        </p:spPr>
        <p:txBody>
          <a:bodyPr spcFirstLastPara="1" wrap="square" lIns="91425" tIns="45700" rIns="91425" bIns="45700" anchor="t" anchorCtr="0">
            <a:noAutofit/>
          </a:bodyPr>
          <a:lstStyle>
            <a:lvl1pPr marL="457200" lvl="0" indent="-342900" algn="l">
              <a:lnSpc>
                <a:spcPct val="110000"/>
              </a:lnSpc>
              <a:spcBef>
                <a:spcPts val="900"/>
              </a:spcBef>
              <a:spcAft>
                <a:spcPts val="0"/>
              </a:spcAft>
              <a:buSzPts val="1800"/>
              <a:buChar char="●"/>
              <a:defRPr/>
            </a:lvl1pPr>
            <a:lvl2pPr marL="914400" lvl="1" indent="-342900" algn="l">
              <a:lnSpc>
                <a:spcPct val="100000"/>
              </a:lnSpc>
              <a:spcBef>
                <a:spcPts val="500"/>
              </a:spcBef>
              <a:spcAft>
                <a:spcPts val="0"/>
              </a:spcAft>
              <a:buSzPts val="1800"/>
              <a:buChar char="○"/>
              <a:defRPr/>
            </a:lvl2pPr>
            <a:lvl3pPr marL="1371600" lvl="2" indent="-342900" algn="l">
              <a:lnSpc>
                <a:spcPct val="100000"/>
              </a:lnSpc>
              <a:spcBef>
                <a:spcPts val="2100"/>
              </a:spcBef>
              <a:spcAft>
                <a:spcPts val="0"/>
              </a:spcAft>
              <a:buSzPts val="1800"/>
              <a:buChar char="■"/>
              <a:defRPr/>
            </a:lvl3pPr>
            <a:lvl4pPr marL="1828800" lvl="3" indent="-342900" algn="l">
              <a:lnSpc>
                <a:spcPct val="100000"/>
              </a:lnSpc>
              <a:spcBef>
                <a:spcPts val="2100"/>
              </a:spcBef>
              <a:spcAft>
                <a:spcPts val="0"/>
              </a:spcAft>
              <a:buSzPts val="1800"/>
              <a:buChar char="●"/>
              <a:defRPr/>
            </a:lvl4pPr>
            <a:lvl5pPr marL="2286000" lvl="4" indent="-342900" algn="l">
              <a:lnSpc>
                <a:spcPct val="100000"/>
              </a:lnSpc>
              <a:spcBef>
                <a:spcPts val="2100"/>
              </a:spcBef>
              <a:spcAft>
                <a:spcPts val="0"/>
              </a:spcAft>
              <a:buSzPts val="1800"/>
              <a:buChar char="○"/>
              <a:defRPr/>
            </a:lvl5pPr>
            <a:lvl6pPr marL="2743200" lvl="5" indent="-342900" algn="l">
              <a:lnSpc>
                <a:spcPct val="100000"/>
              </a:lnSpc>
              <a:spcBef>
                <a:spcPts val="2100"/>
              </a:spcBef>
              <a:spcAft>
                <a:spcPts val="0"/>
              </a:spcAft>
              <a:buSzPts val="1800"/>
              <a:buChar char="■"/>
              <a:defRPr/>
            </a:lvl6pPr>
            <a:lvl7pPr marL="3200400" lvl="6" indent="-342900" algn="l">
              <a:lnSpc>
                <a:spcPct val="100000"/>
              </a:lnSpc>
              <a:spcBef>
                <a:spcPts val="2100"/>
              </a:spcBef>
              <a:spcAft>
                <a:spcPts val="0"/>
              </a:spcAft>
              <a:buSzPts val="1800"/>
              <a:buChar char="●"/>
              <a:defRPr/>
            </a:lvl7pPr>
            <a:lvl8pPr marL="3657600" lvl="7" indent="-342900" algn="l">
              <a:lnSpc>
                <a:spcPct val="100000"/>
              </a:lnSpc>
              <a:spcBef>
                <a:spcPts val="2100"/>
              </a:spcBef>
              <a:spcAft>
                <a:spcPts val="0"/>
              </a:spcAft>
              <a:buSzPts val="1800"/>
              <a:buChar char="○"/>
              <a:defRPr/>
            </a:lvl8pPr>
            <a:lvl9pPr marL="4114800" lvl="8" indent="-342900" algn="l">
              <a:lnSpc>
                <a:spcPct val="100000"/>
              </a:lnSpc>
              <a:spcBef>
                <a:spcPts val="2100"/>
              </a:spcBef>
              <a:spcAft>
                <a:spcPts val="2100"/>
              </a:spcAft>
              <a:buSzPts val="1800"/>
              <a:buChar char="■"/>
              <a:defRPr/>
            </a:lvl9pPr>
          </a:lstStyle>
          <a:p>
            <a:endParaRPr/>
          </a:p>
        </p:txBody>
      </p:sp>
      <p:sp>
        <p:nvSpPr>
          <p:cNvPr id="20" name="Google Shape;20;p3"/>
          <p:cNvSpPr txBox="1">
            <a:spLocks noGrp="1"/>
          </p:cNvSpPr>
          <p:nvPr>
            <p:ph type="dt" idx="10"/>
          </p:nvPr>
        </p:nvSpPr>
        <p:spPr>
          <a:xfrm>
            <a:off x="7256794" y="6035040"/>
            <a:ext cx="2892900" cy="365700"/>
          </a:xfrm>
          <a:prstGeom prst="rect">
            <a:avLst/>
          </a:prstGeom>
          <a:noFill/>
          <a:ln>
            <a:noFill/>
          </a:ln>
        </p:spPr>
        <p:txBody>
          <a:bodyPr spcFirstLastPara="1" wrap="square" lIns="91425" tIns="45700" rIns="91425" bIns="45700" anchor="b" anchorCtr="0">
            <a:noAutofit/>
          </a:bodyPr>
          <a:lstStyle>
            <a:lvl1pPr marR="0" lvl="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 name="Google Shape;21;p3"/>
          <p:cNvSpPr txBox="1">
            <a:spLocks noGrp="1"/>
          </p:cNvSpPr>
          <p:nvPr>
            <p:ph type="ftr" idx="11"/>
          </p:nvPr>
        </p:nvSpPr>
        <p:spPr>
          <a:xfrm>
            <a:off x="1066800" y="6035040"/>
            <a:ext cx="5816700" cy="3657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2" name="Google Shape;22;p3"/>
          <p:cNvSpPr txBox="1">
            <a:spLocks noGrp="1"/>
          </p:cNvSpPr>
          <p:nvPr>
            <p:ph type="sldNum" idx="12"/>
          </p:nvPr>
        </p:nvSpPr>
        <p:spPr>
          <a:xfrm>
            <a:off x="10287000" y="6035040"/>
            <a:ext cx="838200" cy="3657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415600" y="2867800"/>
            <a:ext cx="11360700" cy="1122300"/>
          </a:xfrm>
          <a:prstGeom prst="rect">
            <a:avLst/>
          </a:prstGeom>
          <a:noFill/>
          <a:ln>
            <a:noFill/>
          </a:ln>
        </p:spPr>
        <p:txBody>
          <a:bodyPr spcFirstLastPara="1" wrap="square" lIns="121900" tIns="121900" rIns="121900" bIns="121900"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5" name="Google Shape;25;p4"/>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5"/>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p5"/>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9" name="Google Shape;29;p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2" name="Google Shape;32;p6"/>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3" name="Google Shape;33;p6"/>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4" name="Google Shape;34;p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7" name="Google Shape;37;p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40" name="Google Shape;40;p8"/>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41" name="Google Shape;41;p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4" name="Google Shape;44;p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10"/>
          <p:cNvSpPr/>
          <p:nvPr/>
        </p:nvSpPr>
        <p:spPr>
          <a:xfrm>
            <a:off x="6096000" y="33"/>
            <a:ext cx="6096000" cy="6858000"/>
          </a:xfrm>
          <a:prstGeom prst="rect">
            <a:avLst/>
          </a:prstGeom>
          <a:solidFill>
            <a:schemeClr val="dk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10"/>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8" name="Google Shape;48;p10"/>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9" name="Google Shape;49;p10"/>
          <p:cNvSpPr txBox="1">
            <a:spLocks noGrp="1"/>
          </p:cNvSpPr>
          <p:nvPr>
            <p:ph type="body" idx="2"/>
          </p:nvPr>
        </p:nvSpPr>
        <p:spPr>
          <a:xfrm>
            <a:off x="6586000" y="965600"/>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Clr>
                <a:schemeClr val="dk1"/>
              </a:buClr>
              <a:buSzPts val="2400"/>
              <a:buChar char="●"/>
              <a:defRPr>
                <a:solidFill>
                  <a:schemeClr val="dk1"/>
                </a:solidFill>
              </a:defRPr>
            </a:lvl1pPr>
            <a:lvl2pPr marL="914400" lvl="1" indent="-349250" algn="l">
              <a:lnSpc>
                <a:spcPct val="115000"/>
              </a:lnSpc>
              <a:spcBef>
                <a:spcPts val="2100"/>
              </a:spcBef>
              <a:spcAft>
                <a:spcPts val="0"/>
              </a:spcAft>
              <a:buClr>
                <a:schemeClr val="dk1"/>
              </a:buClr>
              <a:buSzPts val="1900"/>
              <a:buChar char="○"/>
              <a:defRPr>
                <a:solidFill>
                  <a:schemeClr val="dk1"/>
                </a:solidFill>
              </a:defRPr>
            </a:lvl2pPr>
            <a:lvl3pPr marL="1371600" lvl="2" indent="-349250" algn="l">
              <a:lnSpc>
                <a:spcPct val="115000"/>
              </a:lnSpc>
              <a:spcBef>
                <a:spcPts val="2100"/>
              </a:spcBef>
              <a:spcAft>
                <a:spcPts val="0"/>
              </a:spcAft>
              <a:buClr>
                <a:schemeClr val="dk1"/>
              </a:buClr>
              <a:buSzPts val="1900"/>
              <a:buChar char="■"/>
              <a:defRPr>
                <a:solidFill>
                  <a:schemeClr val="dk1"/>
                </a:solidFill>
              </a:defRPr>
            </a:lvl3pPr>
            <a:lvl4pPr marL="1828800" lvl="3" indent="-349250" algn="l">
              <a:lnSpc>
                <a:spcPct val="115000"/>
              </a:lnSpc>
              <a:spcBef>
                <a:spcPts val="2100"/>
              </a:spcBef>
              <a:spcAft>
                <a:spcPts val="0"/>
              </a:spcAft>
              <a:buClr>
                <a:schemeClr val="dk1"/>
              </a:buClr>
              <a:buSzPts val="1900"/>
              <a:buChar char="●"/>
              <a:defRPr>
                <a:solidFill>
                  <a:schemeClr val="dk1"/>
                </a:solidFill>
              </a:defRPr>
            </a:lvl4pPr>
            <a:lvl5pPr marL="2286000" lvl="4" indent="-349250" algn="l">
              <a:lnSpc>
                <a:spcPct val="115000"/>
              </a:lnSpc>
              <a:spcBef>
                <a:spcPts val="2100"/>
              </a:spcBef>
              <a:spcAft>
                <a:spcPts val="0"/>
              </a:spcAft>
              <a:buClr>
                <a:schemeClr val="dk1"/>
              </a:buClr>
              <a:buSzPts val="1900"/>
              <a:buChar char="○"/>
              <a:defRPr>
                <a:solidFill>
                  <a:schemeClr val="dk1"/>
                </a:solidFill>
              </a:defRPr>
            </a:lvl5pPr>
            <a:lvl6pPr marL="2743200" lvl="5" indent="-349250" algn="l">
              <a:lnSpc>
                <a:spcPct val="115000"/>
              </a:lnSpc>
              <a:spcBef>
                <a:spcPts val="2100"/>
              </a:spcBef>
              <a:spcAft>
                <a:spcPts val="0"/>
              </a:spcAft>
              <a:buClr>
                <a:schemeClr val="dk1"/>
              </a:buClr>
              <a:buSzPts val="1900"/>
              <a:buChar char="■"/>
              <a:defRPr>
                <a:solidFill>
                  <a:schemeClr val="dk1"/>
                </a:solidFill>
              </a:defRPr>
            </a:lvl6pPr>
            <a:lvl7pPr marL="3200400" lvl="6" indent="-349250" algn="l">
              <a:lnSpc>
                <a:spcPct val="115000"/>
              </a:lnSpc>
              <a:spcBef>
                <a:spcPts val="2100"/>
              </a:spcBef>
              <a:spcAft>
                <a:spcPts val="0"/>
              </a:spcAft>
              <a:buClr>
                <a:schemeClr val="dk1"/>
              </a:buClr>
              <a:buSzPts val="1900"/>
              <a:buChar char="●"/>
              <a:defRPr>
                <a:solidFill>
                  <a:schemeClr val="dk1"/>
                </a:solidFill>
              </a:defRPr>
            </a:lvl7pPr>
            <a:lvl8pPr marL="3657600" lvl="7" indent="-349250" algn="l">
              <a:lnSpc>
                <a:spcPct val="115000"/>
              </a:lnSpc>
              <a:spcBef>
                <a:spcPts val="2100"/>
              </a:spcBef>
              <a:spcAft>
                <a:spcPts val="0"/>
              </a:spcAft>
              <a:buClr>
                <a:schemeClr val="dk1"/>
              </a:buClr>
              <a:buSzPts val="1900"/>
              <a:buChar char="○"/>
              <a:defRPr>
                <a:solidFill>
                  <a:schemeClr val="dk1"/>
                </a:solidFill>
              </a:defRPr>
            </a:lvl8pPr>
            <a:lvl9pPr marL="4114800" lvl="8" indent="-349250" algn="l">
              <a:lnSpc>
                <a:spcPct val="115000"/>
              </a:lnSpc>
              <a:spcBef>
                <a:spcPts val="2100"/>
              </a:spcBef>
              <a:spcAft>
                <a:spcPts val="2100"/>
              </a:spcAft>
              <a:buClr>
                <a:schemeClr val="dk1"/>
              </a:buClr>
              <a:buSzPts val="1900"/>
              <a:buChar char="■"/>
              <a:defRPr>
                <a:solidFill>
                  <a:schemeClr val="dk1"/>
                </a:solidFill>
              </a:defRPr>
            </a:lvl9pPr>
          </a:lstStyle>
          <a:p>
            <a:endParaRPr/>
          </a:p>
        </p:txBody>
      </p:sp>
      <p:sp>
        <p:nvSpPr>
          <p:cNvPr id="50" name="Google Shape;50;p10"/>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11" name="Google Shape;11;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lt2"/>
              </a:buClr>
              <a:buSzPts val="2400"/>
              <a:buFont typeface="Arial"/>
              <a:buChar char="●"/>
              <a:defRPr sz="2400" b="0" i="0" u="none" strike="noStrike" cap="none">
                <a:solidFill>
                  <a:schemeClr val="lt2"/>
                </a:solidFill>
                <a:latin typeface="Arial"/>
                <a:ea typeface="Arial"/>
                <a:cs typeface="Arial"/>
                <a:sym typeface="Arial"/>
              </a:defRPr>
            </a:lvl1pPr>
            <a:lvl2pPr marL="914400" marR="0" lvl="1" indent="-349250" algn="l" rtl="0">
              <a:lnSpc>
                <a:spcPct val="115000"/>
              </a:lnSpc>
              <a:spcBef>
                <a:spcPts val="2100"/>
              </a:spcBef>
              <a:spcAft>
                <a:spcPts val="0"/>
              </a:spcAft>
              <a:buClr>
                <a:schemeClr val="lt2"/>
              </a:buClr>
              <a:buSzPts val="1900"/>
              <a:buFont typeface="Arial"/>
              <a:buChar char="○"/>
              <a:defRPr sz="1900" b="0" i="0" u="none" strike="noStrike" cap="none">
                <a:solidFill>
                  <a:schemeClr val="lt2"/>
                </a:solidFill>
                <a:latin typeface="Arial"/>
                <a:ea typeface="Arial"/>
                <a:cs typeface="Arial"/>
                <a:sym typeface="Arial"/>
              </a:defRPr>
            </a:lvl2pPr>
            <a:lvl3pPr marL="1371600" marR="0" lvl="2" indent="-349250" algn="l" rtl="0">
              <a:lnSpc>
                <a:spcPct val="115000"/>
              </a:lnSpc>
              <a:spcBef>
                <a:spcPts val="2100"/>
              </a:spcBef>
              <a:spcAft>
                <a:spcPts val="0"/>
              </a:spcAft>
              <a:buClr>
                <a:schemeClr val="lt2"/>
              </a:buClr>
              <a:buSzPts val="1900"/>
              <a:buFont typeface="Arial"/>
              <a:buChar char="■"/>
              <a:defRPr sz="1900" b="0" i="0" u="none" strike="noStrike" cap="none">
                <a:solidFill>
                  <a:schemeClr val="lt2"/>
                </a:solidFill>
                <a:latin typeface="Arial"/>
                <a:ea typeface="Arial"/>
                <a:cs typeface="Arial"/>
                <a:sym typeface="Arial"/>
              </a:defRPr>
            </a:lvl3pPr>
            <a:lvl4pPr marL="1828800" marR="0" lvl="3" indent="-349250" algn="l" rtl="0">
              <a:lnSpc>
                <a:spcPct val="115000"/>
              </a:lnSpc>
              <a:spcBef>
                <a:spcPts val="2100"/>
              </a:spcBef>
              <a:spcAft>
                <a:spcPts val="0"/>
              </a:spcAft>
              <a:buClr>
                <a:schemeClr val="lt2"/>
              </a:buClr>
              <a:buSzPts val="1900"/>
              <a:buFont typeface="Arial"/>
              <a:buChar char="●"/>
              <a:defRPr sz="1900" b="0" i="0" u="none" strike="noStrike" cap="none">
                <a:solidFill>
                  <a:schemeClr val="lt2"/>
                </a:solidFill>
                <a:latin typeface="Arial"/>
                <a:ea typeface="Arial"/>
                <a:cs typeface="Arial"/>
                <a:sym typeface="Arial"/>
              </a:defRPr>
            </a:lvl4pPr>
            <a:lvl5pPr marL="2286000" marR="0" lvl="4" indent="-349250" algn="l" rtl="0">
              <a:lnSpc>
                <a:spcPct val="115000"/>
              </a:lnSpc>
              <a:spcBef>
                <a:spcPts val="2100"/>
              </a:spcBef>
              <a:spcAft>
                <a:spcPts val="0"/>
              </a:spcAft>
              <a:buClr>
                <a:schemeClr val="lt2"/>
              </a:buClr>
              <a:buSzPts val="1900"/>
              <a:buFont typeface="Arial"/>
              <a:buChar char="○"/>
              <a:defRPr sz="1900" b="0" i="0" u="none" strike="noStrike" cap="none">
                <a:solidFill>
                  <a:schemeClr val="lt2"/>
                </a:solidFill>
                <a:latin typeface="Arial"/>
                <a:ea typeface="Arial"/>
                <a:cs typeface="Arial"/>
                <a:sym typeface="Arial"/>
              </a:defRPr>
            </a:lvl5pPr>
            <a:lvl6pPr marL="2743200" marR="0" lvl="5" indent="-349250" algn="l" rtl="0">
              <a:lnSpc>
                <a:spcPct val="115000"/>
              </a:lnSpc>
              <a:spcBef>
                <a:spcPts val="2100"/>
              </a:spcBef>
              <a:spcAft>
                <a:spcPts val="0"/>
              </a:spcAft>
              <a:buClr>
                <a:schemeClr val="lt2"/>
              </a:buClr>
              <a:buSzPts val="1900"/>
              <a:buFont typeface="Arial"/>
              <a:buChar char="■"/>
              <a:defRPr sz="1900" b="0" i="0" u="none" strike="noStrike" cap="none">
                <a:solidFill>
                  <a:schemeClr val="lt2"/>
                </a:solidFill>
                <a:latin typeface="Arial"/>
                <a:ea typeface="Arial"/>
                <a:cs typeface="Arial"/>
                <a:sym typeface="Arial"/>
              </a:defRPr>
            </a:lvl6pPr>
            <a:lvl7pPr marL="3200400" marR="0" lvl="6" indent="-349250" algn="l" rtl="0">
              <a:lnSpc>
                <a:spcPct val="115000"/>
              </a:lnSpc>
              <a:spcBef>
                <a:spcPts val="2100"/>
              </a:spcBef>
              <a:spcAft>
                <a:spcPts val="0"/>
              </a:spcAft>
              <a:buClr>
                <a:schemeClr val="lt2"/>
              </a:buClr>
              <a:buSzPts val="1900"/>
              <a:buFont typeface="Arial"/>
              <a:buChar char="●"/>
              <a:defRPr sz="1900" b="0" i="0" u="none" strike="noStrike" cap="none">
                <a:solidFill>
                  <a:schemeClr val="lt2"/>
                </a:solidFill>
                <a:latin typeface="Arial"/>
                <a:ea typeface="Arial"/>
                <a:cs typeface="Arial"/>
                <a:sym typeface="Arial"/>
              </a:defRPr>
            </a:lvl7pPr>
            <a:lvl8pPr marL="3657600" marR="0" lvl="7" indent="-349250" algn="l" rtl="0">
              <a:lnSpc>
                <a:spcPct val="115000"/>
              </a:lnSpc>
              <a:spcBef>
                <a:spcPts val="2100"/>
              </a:spcBef>
              <a:spcAft>
                <a:spcPts val="0"/>
              </a:spcAft>
              <a:buClr>
                <a:schemeClr val="lt2"/>
              </a:buClr>
              <a:buSzPts val="1900"/>
              <a:buFont typeface="Arial"/>
              <a:buChar char="○"/>
              <a:defRPr sz="1900" b="0" i="0" u="none" strike="noStrike" cap="none">
                <a:solidFill>
                  <a:schemeClr val="lt2"/>
                </a:solidFill>
                <a:latin typeface="Arial"/>
                <a:ea typeface="Arial"/>
                <a:cs typeface="Arial"/>
                <a:sym typeface="Arial"/>
              </a:defRPr>
            </a:lvl8pPr>
            <a:lvl9pPr marL="4114800" marR="0" lvl="8" indent="-349250" algn="l" rtl="0">
              <a:lnSpc>
                <a:spcPct val="115000"/>
              </a:lnSpc>
              <a:spcBef>
                <a:spcPts val="2100"/>
              </a:spcBef>
              <a:spcAft>
                <a:spcPts val="2100"/>
              </a:spcAft>
              <a:buClr>
                <a:schemeClr val="lt2"/>
              </a:buClr>
              <a:buSzPts val="1900"/>
              <a:buFont typeface="Arial"/>
              <a:buChar char="■"/>
              <a:defRPr sz="1900" b="0" i="0" u="none" strike="noStrike" cap="none">
                <a:solidFill>
                  <a:schemeClr val="lt2"/>
                </a:solidFill>
                <a:latin typeface="Arial"/>
                <a:ea typeface="Arial"/>
                <a:cs typeface="Arial"/>
                <a:sym typeface="Arial"/>
              </a:defRPr>
            </a:lvl9pPr>
          </a:lstStyle>
          <a:p>
            <a:endParaRPr/>
          </a:p>
        </p:txBody>
      </p:sp>
      <p:sp>
        <p:nvSpPr>
          <p:cNvPr id="12" name="Google Shape;12;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Google Shape;65;p14"/>
          <p:cNvPicPr preferRelativeResize="0"/>
          <p:nvPr/>
        </p:nvPicPr>
        <p:blipFill>
          <a:blip r:embed="rId3">
            <a:alphaModFix/>
          </a:blip>
          <a:stretch>
            <a:fillRect/>
          </a:stretch>
        </p:blipFill>
        <p:spPr>
          <a:xfrm>
            <a:off x="0" y="0"/>
            <a:ext cx="12192000" cy="6858000"/>
          </a:xfrm>
          <a:prstGeom prst="rect">
            <a:avLst/>
          </a:prstGeom>
          <a:noFill/>
          <a:ln>
            <a:noFill/>
          </a:ln>
        </p:spPr>
      </p:pic>
      <p:sp>
        <p:nvSpPr>
          <p:cNvPr id="66" name="Google Shape;66;p14"/>
          <p:cNvSpPr txBox="1">
            <a:spLocks noGrp="1"/>
          </p:cNvSpPr>
          <p:nvPr>
            <p:ph type="ctrTitle"/>
          </p:nvPr>
        </p:nvSpPr>
        <p:spPr>
          <a:xfrm>
            <a:off x="1772732" y="1502163"/>
            <a:ext cx="8649600" cy="2590800"/>
          </a:xfrm>
          <a:prstGeom prst="rect">
            <a:avLst/>
          </a:prstGeom>
          <a:noFill/>
          <a:ln>
            <a:noFill/>
          </a:ln>
        </p:spPr>
        <p:txBody>
          <a:bodyPr spcFirstLastPara="1" wrap="square" lIns="91425" tIns="45700" rIns="91425" bIns="45700" anchor="ctr" anchorCtr="0">
            <a:noAutofit/>
          </a:bodyPr>
          <a:lstStyle/>
          <a:p>
            <a:pPr marL="0" lvl="0" indent="0" algn="ctr" rtl="0">
              <a:lnSpc>
                <a:spcPct val="83000"/>
              </a:lnSpc>
              <a:spcBef>
                <a:spcPts val="0"/>
              </a:spcBef>
              <a:spcAft>
                <a:spcPts val="0"/>
              </a:spcAft>
              <a:buClr>
                <a:schemeClr val="accent1"/>
              </a:buClr>
              <a:buSzPts val="6800"/>
              <a:buFont typeface="Avenir"/>
              <a:buNone/>
            </a:pPr>
            <a:r>
              <a:rPr lang="en-US" sz="12600" b="1">
                <a:solidFill>
                  <a:srgbClr val="FFFFFF"/>
                </a:solidFill>
                <a:latin typeface="Trebuchet MS"/>
                <a:ea typeface="Trebuchet MS"/>
                <a:cs typeface="Trebuchet MS"/>
                <a:sym typeface="Trebuchet MS"/>
              </a:rPr>
              <a:t>ANON</a:t>
            </a:r>
            <a:endParaRPr sz="12600" b="1">
              <a:solidFill>
                <a:srgbClr val="FFFFFF"/>
              </a:solidFill>
              <a:latin typeface="Trebuchet MS"/>
              <a:ea typeface="Trebuchet MS"/>
              <a:cs typeface="Trebuchet MS"/>
              <a:sym typeface="Trebuchet MS"/>
            </a:endParaRPr>
          </a:p>
        </p:txBody>
      </p:sp>
      <p:sp>
        <p:nvSpPr>
          <p:cNvPr id="67" name="Google Shape;67;p14"/>
          <p:cNvSpPr txBox="1">
            <a:spLocks noGrp="1"/>
          </p:cNvSpPr>
          <p:nvPr>
            <p:ph type="subTitle" idx="1"/>
          </p:nvPr>
        </p:nvSpPr>
        <p:spPr>
          <a:xfrm>
            <a:off x="1771130" y="4682062"/>
            <a:ext cx="8652788" cy="457201"/>
          </a:xfrm>
          <a:prstGeom prst="rect">
            <a:avLst/>
          </a:prstGeom>
          <a:noFill/>
          <a:ln>
            <a:noFill/>
          </a:ln>
        </p:spPr>
        <p:txBody>
          <a:bodyPr spcFirstLastPara="1" wrap="square" lIns="91425" tIns="45700" rIns="91425" bIns="45700" anchor="t" anchorCtr="0">
            <a:noAutofit/>
          </a:bodyPr>
          <a:lstStyle/>
          <a:p>
            <a:pPr marL="0" lvl="0" indent="0" algn="ctr" rtl="0">
              <a:lnSpc>
                <a:spcPct val="110000"/>
              </a:lnSpc>
              <a:spcBef>
                <a:spcPts val="0"/>
              </a:spcBef>
              <a:spcAft>
                <a:spcPts val="0"/>
              </a:spcAft>
              <a:buSzPts val="1800"/>
              <a:buNone/>
            </a:pPr>
            <a:r>
              <a:rPr lang="en-US" sz="2500" b="1">
                <a:solidFill>
                  <a:srgbClr val="FFFFFF"/>
                </a:solidFill>
                <a:latin typeface="Trebuchet MS"/>
                <a:ea typeface="Trebuchet MS"/>
                <a:cs typeface="Trebuchet MS"/>
                <a:sym typeface="Trebuchet MS"/>
              </a:rPr>
              <a:t>Zeroth Review</a:t>
            </a:r>
            <a:endParaRPr sz="2500" b="1">
              <a:solidFill>
                <a:srgbClr val="FFFFFF"/>
              </a:solidFill>
              <a:latin typeface="Trebuchet MS"/>
              <a:ea typeface="Trebuchet MS"/>
              <a:cs typeface="Trebuchet MS"/>
              <a:sym typeface="Trebuchet MS"/>
            </a:endParaRPr>
          </a:p>
        </p:txBody>
      </p:sp>
      <p:pic>
        <p:nvPicPr>
          <p:cNvPr id="5" name="Google Shape;82;p16">
            <a:extLst>
              <a:ext uri="{FF2B5EF4-FFF2-40B4-BE49-F238E27FC236}">
                <a16:creationId xmlns:a16="http://schemas.microsoft.com/office/drawing/2014/main" id="{14303627-BEF6-4B73-A66A-5CFFA1D5461E}"/>
              </a:ext>
            </a:extLst>
          </p:cNvPr>
          <p:cNvPicPr preferRelativeResize="0"/>
          <p:nvPr/>
        </p:nvPicPr>
        <p:blipFill>
          <a:blip r:embed="rId4">
            <a:alphaModFix/>
          </a:blip>
          <a:stretch>
            <a:fillRect/>
          </a:stretch>
        </p:blipFill>
        <p:spPr>
          <a:xfrm>
            <a:off x="10944741" y="5624873"/>
            <a:ext cx="919459" cy="9233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Google Shape;166;p22"/>
          <p:cNvPicPr preferRelativeResize="0"/>
          <p:nvPr/>
        </p:nvPicPr>
        <p:blipFill>
          <a:blip r:embed="rId3">
            <a:alphaModFix/>
          </a:blip>
          <a:stretch>
            <a:fillRect/>
          </a:stretch>
        </p:blipFill>
        <p:spPr>
          <a:xfrm>
            <a:off x="-92525" y="4450"/>
            <a:ext cx="12284526" cy="6827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1325975" y="2743200"/>
            <a:ext cx="6110100" cy="13716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800"/>
              <a:buNone/>
            </a:pPr>
            <a:r>
              <a:rPr lang="en-US" sz="5400" b="1"/>
              <a:t>Progress Of Work</a:t>
            </a:r>
            <a:endParaRPr/>
          </a:p>
        </p:txBody>
      </p:sp>
      <p:pic>
        <p:nvPicPr>
          <p:cNvPr id="110" name="Google Shape;110;p20"/>
          <p:cNvPicPr preferRelativeResize="0"/>
          <p:nvPr/>
        </p:nvPicPr>
        <p:blipFill>
          <a:blip r:embed="rId3">
            <a:alphaModFix/>
          </a:blip>
          <a:stretch>
            <a:fillRect/>
          </a:stretch>
        </p:blipFill>
        <p:spPr>
          <a:xfrm>
            <a:off x="8422550" y="193138"/>
            <a:ext cx="3180226" cy="6471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78000" y="118025"/>
            <a:ext cx="11436000" cy="13716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762A"/>
              </a:buClr>
              <a:buSzPts val="4000"/>
              <a:buFont typeface="Avenir"/>
              <a:buNone/>
            </a:pPr>
            <a:r>
              <a:rPr lang="en-US" sz="5000" b="1" dirty="0">
                <a:solidFill>
                  <a:srgbClr val="FFFFFF"/>
                </a:solidFill>
                <a:latin typeface="+mj-lt"/>
                <a:ea typeface="Trebuchet MS"/>
                <a:cs typeface="Trebuchet MS"/>
                <a:sym typeface="Trebuchet MS"/>
              </a:rPr>
              <a:t>Summary Of Review</a:t>
            </a:r>
            <a:endParaRPr sz="5000" b="1" dirty="0">
              <a:solidFill>
                <a:srgbClr val="FFFFFF"/>
              </a:solidFill>
              <a:latin typeface="+mj-lt"/>
              <a:ea typeface="Trebuchet MS"/>
              <a:cs typeface="Trebuchet MS"/>
              <a:sym typeface="Trebuchet MS"/>
            </a:endParaRPr>
          </a:p>
        </p:txBody>
      </p:sp>
      <p:sp>
        <p:nvSpPr>
          <p:cNvPr id="95" name="Google Shape;95;p18"/>
          <p:cNvSpPr txBox="1">
            <a:spLocks noGrp="1"/>
          </p:cNvSpPr>
          <p:nvPr>
            <p:ph type="body" idx="1"/>
          </p:nvPr>
        </p:nvSpPr>
        <p:spPr>
          <a:xfrm>
            <a:off x="1201050" y="1559800"/>
            <a:ext cx="9789900" cy="1510200"/>
          </a:xfrm>
          <a:prstGeom prst="rect">
            <a:avLst/>
          </a:prstGeom>
          <a:noFill/>
          <a:ln>
            <a:noFill/>
          </a:ln>
        </p:spPr>
        <p:txBody>
          <a:bodyPr spcFirstLastPara="1" wrap="square" lIns="91425" tIns="45700" rIns="91425" bIns="45700" anchor="t" anchorCtr="0">
            <a:noAutofit/>
          </a:bodyPr>
          <a:lstStyle/>
          <a:p>
            <a:pPr marL="182880" lvl="0" indent="-87629" algn="l" rtl="0">
              <a:lnSpc>
                <a:spcPct val="110000"/>
              </a:lnSpc>
              <a:spcBef>
                <a:spcPts val="0"/>
              </a:spcBef>
              <a:spcAft>
                <a:spcPts val="0"/>
              </a:spcAft>
              <a:buSzPts val="1500"/>
              <a:buNone/>
            </a:pPr>
            <a:r>
              <a:rPr lang="en-US" sz="2200" dirty="0">
                <a:solidFill>
                  <a:srgbClr val="FFFFFF"/>
                </a:solidFill>
              </a:rPr>
              <a:t>Anon uses WhatsApp public API (application programming interface) as provided on it’s website. </a:t>
            </a:r>
            <a:endParaRPr sz="2200" dirty="0">
              <a:solidFill>
                <a:srgbClr val="FFFFFF"/>
              </a:solidFill>
            </a:endParaRPr>
          </a:p>
          <a:p>
            <a:pPr marL="182880" lvl="0" indent="-87629" algn="l" rtl="0">
              <a:lnSpc>
                <a:spcPct val="110000"/>
              </a:lnSpc>
              <a:spcBef>
                <a:spcPts val="0"/>
              </a:spcBef>
              <a:spcAft>
                <a:spcPts val="0"/>
              </a:spcAft>
              <a:buSzPts val="1500"/>
              <a:buNone/>
            </a:pPr>
            <a:endParaRPr sz="2200" dirty="0">
              <a:solidFill>
                <a:srgbClr val="FFFFFF"/>
              </a:solidFill>
            </a:endParaRPr>
          </a:p>
          <a:p>
            <a:pPr marL="182880" lvl="0" indent="-87629" algn="l" rtl="0">
              <a:lnSpc>
                <a:spcPct val="110000"/>
              </a:lnSpc>
              <a:spcBef>
                <a:spcPts val="0"/>
              </a:spcBef>
              <a:spcAft>
                <a:spcPts val="0"/>
              </a:spcAft>
              <a:buSzPts val="1500"/>
              <a:buNone/>
            </a:pPr>
            <a:r>
              <a:rPr lang="en-US" sz="2200" dirty="0">
                <a:solidFill>
                  <a:srgbClr val="FFFFFF"/>
                </a:solidFill>
              </a:rPr>
              <a:t> </a:t>
            </a:r>
            <a:endParaRPr sz="2200" dirty="0">
              <a:solidFill>
                <a:srgbClr val="FFFFFF"/>
              </a:solidFill>
            </a:endParaRPr>
          </a:p>
        </p:txBody>
      </p:sp>
      <p:sp>
        <p:nvSpPr>
          <p:cNvPr id="96" name="Google Shape;96;p18"/>
          <p:cNvSpPr txBox="1"/>
          <p:nvPr/>
        </p:nvSpPr>
        <p:spPr>
          <a:xfrm>
            <a:off x="1341350" y="2491175"/>
            <a:ext cx="10230300" cy="368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dirty="0">
                <a:solidFill>
                  <a:srgbClr val="FFFFFF"/>
                </a:solidFill>
                <a:latin typeface="+mn-lt"/>
                <a:ea typeface="Avenir"/>
                <a:cs typeface="Avenir"/>
                <a:sym typeface="Avenir"/>
              </a:rPr>
              <a:t>Issues Anon aims to resolve are :</a:t>
            </a:r>
            <a:endParaRPr sz="2200" dirty="0">
              <a:solidFill>
                <a:srgbClr val="FFFFFF"/>
              </a:solidFill>
              <a:latin typeface="+mn-lt"/>
              <a:ea typeface="Avenir"/>
              <a:cs typeface="Avenir"/>
              <a:sym typeface="Avenir"/>
            </a:endParaRPr>
          </a:p>
          <a:p>
            <a:pPr marL="0" lvl="0" indent="0" algn="l" rtl="0">
              <a:spcBef>
                <a:spcPts val="0"/>
              </a:spcBef>
              <a:spcAft>
                <a:spcPts val="0"/>
              </a:spcAft>
              <a:buNone/>
            </a:pPr>
            <a:endParaRPr sz="2200" dirty="0">
              <a:solidFill>
                <a:srgbClr val="FFFFFF"/>
              </a:solidFill>
              <a:latin typeface="+mn-lt"/>
              <a:ea typeface="Avenir"/>
              <a:cs typeface="Avenir"/>
              <a:sym typeface="Avenir"/>
            </a:endParaRPr>
          </a:p>
          <a:p>
            <a:pPr marL="457200" lvl="0" indent="-361950" algn="l" rtl="0">
              <a:spcBef>
                <a:spcPts val="0"/>
              </a:spcBef>
              <a:spcAft>
                <a:spcPts val="0"/>
              </a:spcAft>
              <a:buClr>
                <a:srgbClr val="FFFFFF"/>
              </a:buClr>
              <a:buSzPts val="2100"/>
              <a:buFont typeface="Avenir"/>
              <a:buChar char="❏"/>
            </a:pPr>
            <a:r>
              <a:rPr lang="en-US" sz="2200" dirty="0">
                <a:solidFill>
                  <a:srgbClr val="FFFFFF"/>
                </a:solidFill>
                <a:latin typeface="+mn-lt"/>
                <a:ea typeface="Avenir"/>
                <a:cs typeface="Avenir"/>
                <a:sym typeface="Avenir"/>
              </a:rPr>
              <a:t>Many people especially Women often encounter it uncomfortable in saving contact info of strangers for various reasons . Thus ANON can be used to contact such strangers whenever needed without worrying about privacy.</a:t>
            </a:r>
            <a:endParaRPr sz="2200" dirty="0">
              <a:solidFill>
                <a:srgbClr val="FFFFFF"/>
              </a:solidFill>
              <a:latin typeface="+mn-lt"/>
              <a:ea typeface="Avenir"/>
              <a:cs typeface="Avenir"/>
              <a:sym typeface="Avenir"/>
            </a:endParaRPr>
          </a:p>
          <a:p>
            <a:pPr marL="457200" lvl="0" indent="0" algn="l" rtl="0">
              <a:spcBef>
                <a:spcPts val="0"/>
              </a:spcBef>
              <a:spcAft>
                <a:spcPts val="0"/>
              </a:spcAft>
              <a:buNone/>
            </a:pPr>
            <a:endParaRPr sz="2200" dirty="0">
              <a:solidFill>
                <a:srgbClr val="FFFFFF"/>
              </a:solidFill>
              <a:latin typeface="+mn-lt"/>
              <a:ea typeface="Avenir"/>
              <a:cs typeface="Avenir"/>
              <a:sym typeface="Avenir"/>
            </a:endParaRPr>
          </a:p>
          <a:p>
            <a:pPr marL="457200" lvl="0" indent="-361950" algn="l" rtl="0">
              <a:spcBef>
                <a:spcPts val="0"/>
              </a:spcBef>
              <a:spcAft>
                <a:spcPts val="0"/>
              </a:spcAft>
              <a:buClr>
                <a:srgbClr val="FFFFFF"/>
              </a:buClr>
              <a:buSzPts val="2100"/>
              <a:buFont typeface="Avenir"/>
              <a:buChar char="❏"/>
            </a:pPr>
            <a:r>
              <a:rPr lang="en-US" sz="2200" dirty="0">
                <a:solidFill>
                  <a:srgbClr val="FFFFFF"/>
                </a:solidFill>
                <a:latin typeface="+mn-lt"/>
                <a:ea typeface="Avenir"/>
                <a:cs typeface="Avenir"/>
                <a:sym typeface="Avenir"/>
              </a:rPr>
              <a:t>WhatsApp aims to have UPI payment feature to its commercial as well as business App in the near future. Thus if need arises, ANON can be used for transferring money and paying bills to unknown people on the go!</a:t>
            </a:r>
            <a:endParaRPr sz="2200" dirty="0">
              <a:solidFill>
                <a:srgbClr val="FFFFFF"/>
              </a:solidFill>
              <a:latin typeface="+mn-lt"/>
              <a:ea typeface="Avenir"/>
              <a:cs typeface="Avenir"/>
              <a:sym typeface="Avenir"/>
            </a:endParaRPr>
          </a:p>
        </p:txBody>
      </p:sp>
      <p:pic>
        <p:nvPicPr>
          <p:cNvPr id="97" name="Google Shape;97;p18"/>
          <p:cNvPicPr preferRelativeResize="0"/>
          <p:nvPr/>
        </p:nvPicPr>
        <p:blipFill>
          <a:blip r:embed="rId3">
            <a:alphaModFix/>
          </a:blip>
          <a:stretch>
            <a:fillRect/>
          </a:stretch>
        </p:blipFill>
        <p:spPr>
          <a:xfrm>
            <a:off x="10944741" y="5624873"/>
            <a:ext cx="919459" cy="9233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1066800" y="426844"/>
            <a:ext cx="10058400" cy="13716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762A"/>
              </a:buClr>
              <a:buSzPts val="4000"/>
              <a:buFont typeface="Avenir"/>
              <a:buNone/>
            </a:pPr>
            <a:r>
              <a:rPr lang="en-US" sz="6600" b="1">
                <a:solidFill>
                  <a:srgbClr val="FFFFFF"/>
                </a:solidFill>
                <a:latin typeface="Trebuchet MS"/>
                <a:ea typeface="Trebuchet MS"/>
                <a:cs typeface="Trebuchet MS"/>
                <a:sym typeface="Trebuchet MS"/>
              </a:rPr>
              <a:t>Project Guide</a:t>
            </a:r>
            <a:endParaRPr sz="6600" b="1">
              <a:solidFill>
                <a:srgbClr val="FFFFFF"/>
              </a:solidFill>
              <a:latin typeface="Trebuchet MS"/>
              <a:ea typeface="Trebuchet MS"/>
              <a:cs typeface="Trebuchet MS"/>
              <a:sym typeface="Trebuchet MS"/>
            </a:endParaRPr>
          </a:p>
        </p:txBody>
      </p:sp>
      <p:pic>
        <p:nvPicPr>
          <p:cNvPr id="73" name="Google Shape;73;p15"/>
          <p:cNvPicPr preferRelativeResize="0">
            <a:picLocks noGrp="1"/>
          </p:cNvPicPr>
          <p:nvPr>
            <p:ph type="body" idx="1"/>
          </p:nvPr>
        </p:nvPicPr>
        <p:blipFill rotWithShape="1">
          <a:blip r:embed="rId3">
            <a:alphaModFix/>
          </a:blip>
          <a:srcRect/>
          <a:stretch/>
        </p:blipFill>
        <p:spPr>
          <a:xfrm>
            <a:off x="4465449" y="1798449"/>
            <a:ext cx="3261102" cy="3261102"/>
          </a:xfrm>
          <a:prstGeom prst="rect">
            <a:avLst/>
          </a:prstGeom>
          <a:noFill/>
          <a:ln>
            <a:noFill/>
          </a:ln>
        </p:spPr>
      </p:pic>
      <p:sp>
        <p:nvSpPr>
          <p:cNvPr id="74" name="Google Shape;74;p15"/>
          <p:cNvSpPr txBox="1"/>
          <p:nvPr/>
        </p:nvSpPr>
        <p:spPr>
          <a:xfrm>
            <a:off x="4131600" y="5286100"/>
            <a:ext cx="3928800" cy="923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200" b="1" i="0" u="none" strike="noStrike" cap="none">
                <a:solidFill>
                  <a:srgbClr val="F3F3F3"/>
                </a:solidFill>
                <a:latin typeface="PT Serif"/>
                <a:ea typeface="PT Serif"/>
                <a:cs typeface="PT Serif"/>
                <a:sym typeface="PT Serif"/>
              </a:rPr>
              <a:t>Dr. Nageswara Guptha M</a:t>
            </a:r>
            <a:endParaRPr sz="1800">
              <a:solidFill>
                <a:srgbClr val="F3F3F3"/>
              </a:solidFill>
            </a:endParaRPr>
          </a:p>
          <a:p>
            <a:pPr marL="0" marR="0" lvl="0" indent="0" algn="ctr" rtl="0">
              <a:spcBef>
                <a:spcPts val="0"/>
              </a:spcBef>
              <a:spcAft>
                <a:spcPts val="0"/>
              </a:spcAft>
              <a:buNone/>
            </a:pPr>
            <a:r>
              <a:rPr lang="en-US" sz="2200" b="0" i="0" u="none" strike="noStrike" cap="none">
                <a:solidFill>
                  <a:srgbClr val="F3F3F3"/>
                </a:solidFill>
                <a:latin typeface="PT Serif"/>
                <a:ea typeface="PT Serif"/>
                <a:cs typeface="PT Serif"/>
                <a:sym typeface="PT Serif"/>
              </a:rPr>
              <a:t>Senior Associate Professor</a:t>
            </a:r>
            <a:endParaRPr sz="1800">
              <a:solidFill>
                <a:srgbClr val="F3F3F3"/>
              </a:solidFill>
            </a:endParaRPr>
          </a:p>
          <a:p>
            <a:pPr marL="0" marR="0" lvl="0" indent="0" algn="ctr" rtl="0">
              <a:spcBef>
                <a:spcPts val="0"/>
              </a:spcBef>
              <a:spcAft>
                <a:spcPts val="0"/>
              </a:spcAft>
              <a:buNone/>
            </a:pPr>
            <a:endParaRPr sz="2200" b="0" i="0" u="none" strike="noStrike" cap="none">
              <a:solidFill>
                <a:srgbClr val="F3F3F3"/>
              </a:solidFill>
              <a:latin typeface="Avenir"/>
              <a:ea typeface="Avenir"/>
              <a:cs typeface="Avenir"/>
              <a:sym typeface="Avenir"/>
            </a:endParaRPr>
          </a:p>
        </p:txBody>
      </p:sp>
      <p:pic>
        <p:nvPicPr>
          <p:cNvPr id="75" name="Google Shape;75;p15"/>
          <p:cNvPicPr preferRelativeResize="0"/>
          <p:nvPr/>
        </p:nvPicPr>
        <p:blipFill>
          <a:blip r:embed="rId4">
            <a:alphaModFix/>
          </a:blip>
          <a:stretch>
            <a:fillRect/>
          </a:stretch>
        </p:blipFill>
        <p:spPr>
          <a:xfrm>
            <a:off x="10944741" y="5624873"/>
            <a:ext cx="919459" cy="9233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762A"/>
              </a:buClr>
              <a:buSzPts val="4000"/>
              <a:buFont typeface="Avenir"/>
              <a:buNone/>
            </a:pPr>
            <a:r>
              <a:rPr lang="en-US" sz="6000" b="1">
                <a:solidFill>
                  <a:srgbClr val="FFFFFF"/>
                </a:solidFill>
                <a:latin typeface="Trebuchet MS"/>
                <a:ea typeface="Trebuchet MS"/>
                <a:cs typeface="Trebuchet MS"/>
                <a:sym typeface="Trebuchet MS"/>
              </a:rPr>
              <a:t>Team Members</a:t>
            </a:r>
            <a:endParaRPr sz="6000" b="1">
              <a:solidFill>
                <a:srgbClr val="FFFFFF"/>
              </a:solidFill>
              <a:latin typeface="Trebuchet MS"/>
              <a:ea typeface="Trebuchet MS"/>
              <a:cs typeface="Trebuchet MS"/>
              <a:sym typeface="Trebuchet MS"/>
            </a:endParaRPr>
          </a:p>
        </p:txBody>
      </p:sp>
      <p:sp>
        <p:nvSpPr>
          <p:cNvPr id="81" name="Google Shape;81;p16"/>
          <p:cNvSpPr txBox="1">
            <a:spLocks noGrp="1"/>
          </p:cNvSpPr>
          <p:nvPr>
            <p:ph type="body" idx="1"/>
          </p:nvPr>
        </p:nvSpPr>
        <p:spPr>
          <a:xfrm>
            <a:off x="2585434" y="2395692"/>
            <a:ext cx="7021200" cy="2417400"/>
          </a:xfrm>
          <a:prstGeom prst="rect">
            <a:avLst/>
          </a:prstGeom>
          <a:noFill/>
          <a:ln>
            <a:noFill/>
          </a:ln>
        </p:spPr>
        <p:txBody>
          <a:bodyPr spcFirstLastPara="1" wrap="square" lIns="91425" tIns="45700" rIns="91425" bIns="45700" anchor="t" anchorCtr="0">
            <a:noAutofit/>
          </a:bodyPr>
          <a:lstStyle/>
          <a:p>
            <a:pPr marL="182880" lvl="0" indent="-189230" algn="ctr" rtl="0">
              <a:lnSpc>
                <a:spcPct val="110000"/>
              </a:lnSpc>
              <a:spcBef>
                <a:spcPts val="0"/>
              </a:spcBef>
              <a:spcAft>
                <a:spcPts val="0"/>
              </a:spcAft>
              <a:buClr>
                <a:srgbClr val="FFFFFF"/>
              </a:buClr>
              <a:buSzPts val="2500"/>
              <a:buChar char="●"/>
            </a:pPr>
            <a:r>
              <a:rPr lang="en-US" sz="2500" b="1">
                <a:solidFill>
                  <a:srgbClr val="FFFFFF"/>
                </a:solidFill>
              </a:rPr>
              <a:t>SHIKHAR VASHISHTHA – 19BCE10025</a:t>
            </a:r>
            <a:endParaRPr sz="2500" b="1">
              <a:solidFill>
                <a:srgbClr val="FFFFFF"/>
              </a:solidFill>
            </a:endParaRPr>
          </a:p>
          <a:p>
            <a:pPr marL="182880" lvl="0" indent="-189230" algn="ctr" rtl="0">
              <a:lnSpc>
                <a:spcPct val="110000"/>
              </a:lnSpc>
              <a:spcBef>
                <a:spcPts val="900"/>
              </a:spcBef>
              <a:spcAft>
                <a:spcPts val="0"/>
              </a:spcAft>
              <a:buClr>
                <a:srgbClr val="FFFFFF"/>
              </a:buClr>
              <a:buSzPts val="2500"/>
              <a:buChar char="●"/>
            </a:pPr>
            <a:r>
              <a:rPr lang="en-US" sz="2500" b="1">
                <a:solidFill>
                  <a:srgbClr val="FFFFFF"/>
                </a:solidFill>
              </a:rPr>
              <a:t>PRANTIK BHATTACHARJEE – 19BCE10222</a:t>
            </a:r>
            <a:endParaRPr sz="2500" b="1">
              <a:solidFill>
                <a:srgbClr val="FFFFFF"/>
              </a:solidFill>
            </a:endParaRPr>
          </a:p>
          <a:p>
            <a:pPr marL="182880" lvl="0" indent="-189230" algn="ctr" rtl="0">
              <a:lnSpc>
                <a:spcPct val="110000"/>
              </a:lnSpc>
              <a:spcBef>
                <a:spcPts val="900"/>
              </a:spcBef>
              <a:spcAft>
                <a:spcPts val="0"/>
              </a:spcAft>
              <a:buClr>
                <a:srgbClr val="FFFFFF"/>
              </a:buClr>
              <a:buSzPts val="2500"/>
              <a:buChar char="●"/>
            </a:pPr>
            <a:r>
              <a:rPr lang="en-US" sz="2500" b="1">
                <a:solidFill>
                  <a:srgbClr val="FFFFFF"/>
                </a:solidFill>
              </a:rPr>
              <a:t>PRASHANT CHAUHAN – 19BCE10280</a:t>
            </a:r>
            <a:endParaRPr sz="2500" b="1">
              <a:solidFill>
                <a:srgbClr val="FFFFFF"/>
              </a:solidFill>
            </a:endParaRPr>
          </a:p>
          <a:p>
            <a:pPr marL="182880" lvl="0" indent="-189230" algn="ctr" rtl="0">
              <a:lnSpc>
                <a:spcPct val="110000"/>
              </a:lnSpc>
              <a:spcBef>
                <a:spcPts val="900"/>
              </a:spcBef>
              <a:spcAft>
                <a:spcPts val="0"/>
              </a:spcAft>
              <a:buClr>
                <a:srgbClr val="FFFFFF"/>
              </a:buClr>
              <a:buSzPts val="2500"/>
              <a:buChar char="●"/>
            </a:pPr>
            <a:r>
              <a:rPr lang="en-US" sz="2500" b="1">
                <a:solidFill>
                  <a:srgbClr val="FFFFFF"/>
                </a:solidFill>
              </a:rPr>
              <a:t>VARDAAN VISHNU (c) – 19BCE10063 </a:t>
            </a:r>
            <a:endParaRPr sz="2500" b="1">
              <a:solidFill>
                <a:srgbClr val="FFFFFF"/>
              </a:solidFill>
            </a:endParaRPr>
          </a:p>
        </p:txBody>
      </p:sp>
      <p:pic>
        <p:nvPicPr>
          <p:cNvPr id="82" name="Google Shape;82;p16"/>
          <p:cNvPicPr preferRelativeResize="0"/>
          <p:nvPr/>
        </p:nvPicPr>
        <p:blipFill>
          <a:blip r:embed="rId3">
            <a:alphaModFix/>
          </a:blip>
          <a:stretch>
            <a:fillRect/>
          </a:stretch>
        </p:blipFill>
        <p:spPr>
          <a:xfrm>
            <a:off x="10944741" y="5624873"/>
            <a:ext cx="919459" cy="9233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BC158-BA63-4D10-8853-54477CF76C22}"/>
              </a:ext>
            </a:extLst>
          </p:cNvPr>
          <p:cNvSpPr>
            <a:spLocks noGrp="1"/>
          </p:cNvSpPr>
          <p:nvPr>
            <p:ph type="title"/>
          </p:nvPr>
        </p:nvSpPr>
        <p:spPr/>
        <p:txBody>
          <a:bodyPr/>
          <a:lstStyle/>
          <a:p>
            <a:pPr algn="ctr"/>
            <a:r>
              <a:rPr lang="en-US" sz="6000" b="1" dirty="0"/>
              <a:t>Introduction</a:t>
            </a:r>
          </a:p>
        </p:txBody>
      </p:sp>
      <p:sp>
        <p:nvSpPr>
          <p:cNvPr id="3" name="Text Placeholder 2">
            <a:extLst>
              <a:ext uri="{FF2B5EF4-FFF2-40B4-BE49-F238E27FC236}">
                <a16:creationId xmlns:a16="http://schemas.microsoft.com/office/drawing/2014/main" id="{AAA5E6A8-C6B4-4496-949F-29C2B79B0491}"/>
              </a:ext>
            </a:extLst>
          </p:cNvPr>
          <p:cNvSpPr>
            <a:spLocks noGrp="1"/>
          </p:cNvSpPr>
          <p:nvPr>
            <p:ph type="body" idx="1"/>
          </p:nvPr>
        </p:nvSpPr>
        <p:spPr/>
        <p:txBody>
          <a:bodyPr/>
          <a:lstStyle/>
          <a:p>
            <a:pPr marL="114300" indent="0" algn="ctr">
              <a:buNone/>
            </a:pPr>
            <a:r>
              <a:rPr lang="en-US" sz="2800" dirty="0">
                <a:solidFill>
                  <a:schemeClr val="tx1"/>
                </a:solidFill>
              </a:rPr>
              <a:t>Anon aims to be one of a kind app that will facilitate WhatsApp Messaging and WhatsApp Calling without having to save the recipients contact info</a:t>
            </a:r>
          </a:p>
          <a:p>
            <a:pPr marL="114300" indent="0" algn="ctr">
              <a:buNone/>
            </a:pPr>
            <a:endParaRPr lang="en-US" sz="2800" dirty="0">
              <a:solidFill>
                <a:schemeClr val="tx1"/>
              </a:solidFill>
            </a:endParaRPr>
          </a:p>
          <a:p>
            <a:pPr marL="114300" indent="0" algn="ctr">
              <a:buNone/>
            </a:pPr>
            <a:r>
              <a:rPr lang="en-US" sz="2800" dirty="0">
                <a:solidFill>
                  <a:schemeClr val="tx1"/>
                </a:solidFill>
              </a:rPr>
              <a:t>This idea originates from people’s need for quick messaging to unknown contacts, on the go!</a:t>
            </a:r>
          </a:p>
        </p:txBody>
      </p:sp>
      <p:pic>
        <p:nvPicPr>
          <p:cNvPr id="4" name="Google Shape;82;p16">
            <a:extLst>
              <a:ext uri="{FF2B5EF4-FFF2-40B4-BE49-F238E27FC236}">
                <a16:creationId xmlns:a16="http://schemas.microsoft.com/office/drawing/2014/main" id="{743AC331-EB28-4EC1-A1D5-460E95718022}"/>
              </a:ext>
            </a:extLst>
          </p:cNvPr>
          <p:cNvPicPr preferRelativeResize="0"/>
          <p:nvPr/>
        </p:nvPicPr>
        <p:blipFill>
          <a:blip r:embed="rId2">
            <a:alphaModFix/>
          </a:blip>
          <a:stretch>
            <a:fillRect/>
          </a:stretch>
        </p:blipFill>
        <p:spPr>
          <a:xfrm>
            <a:off x="10944741" y="5624873"/>
            <a:ext cx="919459" cy="923399"/>
          </a:xfrm>
          <a:prstGeom prst="rect">
            <a:avLst/>
          </a:prstGeom>
          <a:noFill/>
          <a:ln>
            <a:noFill/>
          </a:ln>
        </p:spPr>
      </p:pic>
    </p:spTree>
    <p:extLst>
      <p:ext uri="{BB962C8B-B14F-4D97-AF65-F5344CB8AC3E}">
        <p14:creationId xmlns:p14="http://schemas.microsoft.com/office/powerpoint/2010/main" val="3467478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78000" y="118025"/>
            <a:ext cx="11436000" cy="13716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762A"/>
              </a:buClr>
              <a:buSzPts val="4000"/>
              <a:buFont typeface="Avenir"/>
              <a:buNone/>
            </a:pPr>
            <a:r>
              <a:rPr lang="en-US" sz="5000" b="1">
                <a:solidFill>
                  <a:srgbClr val="FFFFFF"/>
                </a:solidFill>
                <a:latin typeface="Trebuchet MS"/>
                <a:ea typeface="Trebuchet MS"/>
                <a:cs typeface="Trebuchet MS"/>
                <a:sym typeface="Trebuchet MS"/>
              </a:rPr>
              <a:t> Proposed work </a:t>
            </a:r>
            <a:endParaRPr sz="5000" b="1">
              <a:solidFill>
                <a:srgbClr val="FFFFFF"/>
              </a:solidFill>
              <a:latin typeface="Trebuchet MS"/>
              <a:ea typeface="Trebuchet MS"/>
              <a:cs typeface="Trebuchet MS"/>
              <a:sym typeface="Trebuchet MS"/>
            </a:endParaRPr>
          </a:p>
        </p:txBody>
      </p:sp>
      <p:sp>
        <p:nvSpPr>
          <p:cNvPr id="95" name="Google Shape;95;p18"/>
          <p:cNvSpPr txBox="1">
            <a:spLocks noGrp="1"/>
          </p:cNvSpPr>
          <p:nvPr>
            <p:ph type="body" idx="1"/>
          </p:nvPr>
        </p:nvSpPr>
        <p:spPr>
          <a:xfrm>
            <a:off x="1201050" y="1559800"/>
            <a:ext cx="9789900" cy="1510200"/>
          </a:xfrm>
          <a:prstGeom prst="rect">
            <a:avLst/>
          </a:prstGeom>
          <a:noFill/>
          <a:ln>
            <a:noFill/>
          </a:ln>
        </p:spPr>
        <p:txBody>
          <a:bodyPr spcFirstLastPara="1" wrap="square" lIns="91425" tIns="45700" rIns="91425" bIns="45700" anchor="t" anchorCtr="0">
            <a:noAutofit/>
          </a:bodyPr>
          <a:lstStyle/>
          <a:p>
            <a:pPr marL="182880" lvl="0" indent="-87629" algn="l" rtl="0">
              <a:lnSpc>
                <a:spcPct val="110000"/>
              </a:lnSpc>
              <a:spcBef>
                <a:spcPts val="0"/>
              </a:spcBef>
              <a:spcAft>
                <a:spcPts val="0"/>
              </a:spcAft>
              <a:buSzPts val="1500"/>
              <a:buNone/>
            </a:pPr>
            <a:r>
              <a:rPr lang="en-US" sz="2200">
                <a:solidFill>
                  <a:srgbClr val="FFFFFF"/>
                </a:solidFill>
              </a:rPr>
              <a:t>Our Idea is to use an API (application programming interface) provided by Whatsapp public on it’s website. </a:t>
            </a:r>
            <a:endParaRPr sz="2200">
              <a:solidFill>
                <a:srgbClr val="FFFFFF"/>
              </a:solidFill>
            </a:endParaRPr>
          </a:p>
          <a:p>
            <a:pPr marL="182880" lvl="0" indent="-87629" algn="l" rtl="0">
              <a:lnSpc>
                <a:spcPct val="110000"/>
              </a:lnSpc>
              <a:spcBef>
                <a:spcPts val="0"/>
              </a:spcBef>
              <a:spcAft>
                <a:spcPts val="0"/>
              </a:spcAft>
              <a:buSzPts val="1500"/>
              <a:buNone/>
            </a:pPr>
            <a:endParaRPr sz="2200">
              <a:solidFill>
                <a:srgbClr val="FFFFFF"/>
              </a:solidFill>
            </a:endParaRPr>
          </a:p>
          <a:p>
            <a:pPr marL="182880" lvl="0" indent="-87629" algn="l" rtl="0">
              <a:lnSpc>
                <a:spcPct val="110000"/>
              </a:lnSpc>
              <a:spcBef>
                <a:spcPts val="0"/>
              </a:spcBef>
              <a:spcAft>
                <a:spcPts val="0"/>
              </a:spcAft>
              <a:buSzPts val="1500"/>
              <a:buNone/>
            </a:pPr>
            <a:r>
              <a:rPr lang="en-US" sz="2200">
                <a:solidFill>
                  <a:srgbClr val="FFFFFF"/>
                </a:solidFill>
              </a:rPr>
              <a:t> </a:t>
            </a:r>
            <a:endParaRPr sz="2200">
              <a:solidFill>
                <a:srgbClr val="FFFFFF"/>
              </a:solidFill>
            </a:endParaRPr>
          </a:p>
        </p:txBody>
      </p:sp>
      <p:sp>
        <p:nvSpPr>
          <p:cNvPr id="96" name="Google Shape;96;p18"/>
          <p:cNvSpPr txBox="1"/>
          <p:nvPr/>
        </p:nvSpPr>
        <p:spPr>
          <a:xfrm>
            <a:off x="1341350" y="2491175"/>
            <a:ext cx="10230300" cy="368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a:solidFill>
                  <a:srgbClr val="FFFFFF"/>
                </a:solidFill>
                <a:latin typeface="Avenir"/>
                <a:ea typeface="Avenir"/>
                <a:cs typeface="Avenir"/>
                <a:sym typeface="Avenir"/>
              </a:rPr>
              <a:t>Issues our APP aims to resolve are:</a:t>
            </a:r>
            <a:endParaRPr sz="2200">
              <a:solidFill>
                <a:srgbClr val="FFFFFF"/>
              </a:solidFill>
              <a:latin typeface="Avenir"/>
              <a:ea typeface="Avenir"/>
              <a:cs typeface="Avenir"/>
              <a:sym typeface="Avenir"/>
            </a:endParaRPr>
          </a:p>
          <a:p>
            <a:pPr marL="0" lvl="0" indent="0" algn="l" rtl="0">
              <a:spcBef>
                <a:spcPts val="0"/>
              </a:spcBef>
              <a:spcAft>
                <a:spcPts val="0"/>
              </a:spcAft>
              <a:buNone/>
            </a:pPr>
            <a:endParaRPr sz="2200">
              <a:solidFill>
                <a:srgbClr val="FFFFFF"/>
              </a:solidFill>
              <a:latin typeface="Avenir"/>
              <a:ea typeface="Avenir"/>
              <a:cs typeface="Avenir"/>
              <a:sym typeface="Avenir"/>
            </a:endParaRPr>
          </a:p>
          <a:p>
            <a:pPr marL="457200" lvl="0" indent="-361950" algn="l" rtl="0">
              <a:spcBef>
                <a:spcPts val="0"/>
              </a:spcBef>
              <a:spcAft>
                <a:spcPts val="0"/>
              </a:spcAft>
              <a:buClr>
                <a:srgbClr val="FFFFFF"/>
              </a:buClr>
              <a:buSzPts val="2100"/>
              <a:buFont typeface="Avenir"/>
              <a:buChar char="❏"/>
            </a:pPr>
            <a:r>
              <a:rPr lang="en-US" sz="2100">
                <a:solidFill>
                  <a:srgbClr val="FFFFFF"/>
                </a:solidFill>
                <a:latin typeface="Avenir"/>
                <a:ea typeface="Avenir"/>
                <a:cs typeface="Avenir"/>
                <a:sym typeface="Avenir"/>
              </a:rPr>
              <a:t>Women often encounter it uncomfortable in saving contact info of strangers for various reasons.Thus they can easily make use of ANON to contact such strangers whenever needed without worrying about their privacy.</a:t>
            </a:r>
            <a:endParaRPr sz="2100">
              <a:solidFill>
                <a:srgbClr val="FFFFFF"/>
              </a:solidFill>
              <a:latin typeface="Avenir"/>
              <a:ea typeface="Avenir"/>
              <a:cs typeface="Avenir"/>
              <a:sym typeface="Avenir"/>
            </a:endParaRPr>
          </a:p>
          <a:p>
            <a:pPr marL="457200" lvl="0" indent="0" algn="l" rtl="0">
              <a:spcBef>
                <a:spcPts val="0"/>
              </a:spcBef>
              <a:spcAft>
                <a:spcPts val="0"/>
              </a:spcAft>
              <a:buNone/>
            </a:pPr>
            <a:endParaRPr sz="2100">
              <a:solidFill>
                <a:srgbClr val="FFFFFF"/>
              </a:solidFill>
              <a:latin typeface="Avenir"/>
              <a:ea typeface="Avenir"/>
              <a:cs typeface="Avenir"/>
              <a:sym typeface="Avenir"/>
            </a:endParaRPr>
          </a:p>
          <a:p>
            <a:pPr marL="457200" lvl="0" indent="-361950" algn="l" rtl="0">
              <a:spcBef>
                <a:spcPts val="0"/>
              </a:spcBef>
              <a:spcAft>
                <a:spcPts val="0"/>
              </a:spcAft>
              <a:buClr>
                <a:srgbClr val="FFFFFF"/>
              </a:buClr>
              <a:buSzPts val="2100"/>
              <a:buFont typeface="Avenir"/>
              <a:buChar char="❏"/>
            </a:pPr>
            <a:r>
              <a:rPr lang="en-US" sz="2100">
                <a:solidFill>
                  <a:srgbClr val="FFFFFF"/>
                </a:solidFill>
                <a:latin typeface="Avenir"/>
                <a:ea typeface="Avenir"/>
                <a:cs typeface="Avenir"/>
                <a:sym typeface="Avenir"/>
              </a:rPr>
              <a:t>Whatsapp the UPI payment feature to its commercial as well as business App in the near future. Thus if need arises, ANON can serve as a fit way of transfering money and paying bills to unknown people, that too right on the go!</a:t>
            </a:r>
            <a:endParaRPr sz="2100">
              <a:solidFill>
                <a:srgbClr val="FFFFFF"/>
              </a:solidFill>
              <a:latin typeface="Avenir"/>
              <a:ea typeface="Avenir"/>
              <a:cs typeface="Avenir"/>
              <a:sym typeface="Avenir"/>
            </a:endParaRPr>
          </a:p>
        </p:txBody>
      </p:sp>
      <p:pic>
        <p:nvPicPr>
          <p:cNvPr id="97" name="Google Shape;97;p18"/>
          <p:cNvPicPr preferRelativeResize="0"/>
          <p:nvPr/>
        </p:nvPicPr>
        <p:blipFill>
          <a:blip r:embed="rId3">
            <a:alphaModFix/>
          </a:blip>
          <a:stretch>
            <a:fillRect/>
          </a:stretch>
        </p:blipFill>
        <p:spPr>
          <a:xfrm>
            <a:off x="10944741" y="5624873"/>
            <a:ext cx="919459" cy="9233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a:spLocks noGrp="1"/>
          </p:cNvSpPr>
          <p:nvPr>
            <p:ph type="body" idx="1"/>
          </p:nvPr>
        </p:nvSpPr>
        <p:spPr>
          <a:xfrm>
            <a:off x="1066800" y="2103120"/>
            <a:ext cx="10058400" cy="3849600"/>
          </a:xfrm>
          <a:prstGeom prst="rect">
            <a:avLst/>
          </a:prstGeom>
        </p:spPr>
        <p:txBody>
          <a:bodyPr spcFirstLastPara="1" wrap="square" lIns="91425" tIns="45700" rIns="91425" bIns="45700" anchor="t" anchorCtr="0">
            <a:noAutofit/>
          </a:bodyPr>
          <a:lstStyle/>
          <a:p>
            <a:pPr marL="0" lvl="0" indent="0" algn="l" rtl="0">
              <a:spcBef>
                <a:spcPts val="900"/>
              </a:spcBef>
              <a:spcAft>
                <a:spcPts val="0"/>
              </a:spcAft>
              <a:buNone/>
            </a:pPr>
            <a:r>
              <a:rPr lang="en-US">
                <a:solidFill>
                  <a:srgbClr val="FFFFFF"/>
                </a:solidFill>
              </a:rPr>
              <a:t>The various features we wish to add to our app are:</a:t>
            </a:r>
            <a:endParaRPr>
              <a:solidFill>
                <a:srgbClr val="FFFFFF"/>
              </a:solidFill>
            </a:endParaRPr>
          </a:p>
          <a:p>
            <a:pPr marL="457200" lvl="0" indent="-342900" algn="l" rtl="0">
              <a:spcBef>
                <a:spcPts val="900"/>
              </a:spcBef>
              <a:spcAft>
                <a:spcPts val="0"/>
              </a:spcAft>
              <a:buClr>
                <a:srgbClr val="FFFFFF"/>
              </a:buClr>
              <a:buSzPts val="1800"/>
              <a:buChar char="❏"/>
            </a:pPr>
            <a:r>
              <a:rPr lang="en-US">
                <a:solidFill>
                  <a:srgbClr val="FFFFFF"/>
                </a:solidFill>
              </a:rPr>
              <a:t>Mass Messaging in Whatsapp, for spreading information faster among general public.</a:t>
            </a:r>
            <a:endParaRPr>
              <a:solidFill>
                <a:srgbClr val="FFFFFF"/>
              </a:solidFill>
            </a:endParaRPr>
          </a:p>
          <a:p>
            <a:pPr marL="457200" lvl="0" indent="-342900" algn="l" rtl="0">
              <a:spcBef>
                <a:spcPts val="0"/>
              </a:spcBef>
              <a:spcAft>
                <a:spcPts val="0"/>
              </a:spcAft>
              <a:buClr>
                <a:srgbClr val="FFFFFF"/>
              </a:buClr>
              <a:buSzPts val="1800"/>
              <a:buChar char="❏"/>
            </a:pPr>
            <a:r>
              <a:rPr lang="en-US">
                <a:solidFill>
                  <a:srgbClr val="FFFFFF"/>
                </a:solidFill>
              </a:rPr>
              <a:t>Temporarily saving contact info within app for later use.</a:t>
            </a:r>
            <a:endParaRPr>
              <a:solidFill>
                <a:srgbClr val="FFFFFF"/>
              </a:solidFill>
            </a:endParaRPr>
          </a:p>
          <a:p>
            <a:pPr marL="457200" lvl="0" indent="-342900" algn="l" rtl="0">
              <a:spcBef>
                <a:spcPts val="0"/>
              </a:spcBef>
              <a:spcAft>
                <a:spcPts val="0"/>
              </a:spcAft>
              <a:buClr>
                <a:srgbClr val="FFFFFF"/>
              </a:buClr>
              <a:buSzPts val="1800"/>
              <a:buChar char="❏"/>
            </a:pPr>
            <a:r>
              <a:rPr lang="en-US">
                <a:solidFill>
                  <a:srgbClr val="FFFFFF"/>
                </a:solidFill>
              </a:rPr>
              <a:t>Ability to backup chats with unknown contacts.</a:t>
            </a:r>
            <a:endParaRPr>
              <a:solidFill>
                <a:srgbClr val="FFFFFF"/>
              </a:solidFill>
            </a:endParaRPr>
          </a:p>
        </p:txBody>
      </p:sp>
      <p:sp>
        <p:nvSpPr>
          <p:cNvPr id="104" name="Google Shape;104;p19"/>
          <p:cNvSpPr txBox="1">
            <a:spLocks noGrp="1"/>
          </p:cNvSpPr>
          <p:nvPr>
            <p:ph type="title"/>
          </p:nvPr>
        </p:nvSpPr>
        <p:spPr>
          <a:xfrm>
            <a:off x="1066800" y="642594"/>
            <a:ext cx="10058400" cy="13716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3F762A"/>
              </a:buClr>
              <a:buSzPts val="4000"/>
              <a:buFont typeface="Avenir"/>
              <a:buNone/>
            </a:pPr>
            <a:r>
              <a:rPr lang="en-US" sz="5000" b="1">
                <a:solidFill>
                  <a:srgbClr val="FFFFFF"/>
                </a:solidFill>
                <a:latin typeface="Trebuchet MS"/>
                <a:ea typeface="Trebuchet MS"/>
                <a:cs typeface="Trebuchet MS"/>
                <a:sym typeface="Trebuchet MS"/>
              </a:rPr>
              <a:t> Proposed work </a:t>
            </a:r>
            <a:endParaRPr sz="5000" b="1">
              <a:solidFill>
                <a:srgbClr val="FFFFFF"/>
              </a:solidFill>
              <a:latin typeface="Trebuchet MS"/>
              <a:ea typeface="Trebuchet MS"/>
              <a:cs typeface="Trebuchet MS"/>
              <a:sym typeface="Trebuchet MS"/>
            </a:endParaRPr>
          </a:p>
          <a:p>
            <a:pPr marL="0" lvl="0" indent="0" algn="l" rtl="0">
              <a:spcBef>
                <a:spcPts val="0"/>
              </a:spcBef>
              <a:spcAft>
                <a:spcPts val="0"/>
              </a:spcAft>
              <a:buNone/>
            </a:pPr>
            <a:endParaRPr/>
          </a:p>
        </p:txBody>
      </p:sp>
      <p:pic>
        <p:nvPicPr>
          <p:cNvPr id="4" name="Google Shape;82;p16">
            <a:extLst>
              <a:ext uri="{FF2B5EF4-FFF2-40B4-BE49-F238E27FC236}">
                <a16:creationId xmlns:a16="http://schemas.microsoft.com/office/drawing/2014/main" id="{EEFE42EC-72A5-4879-842F-A786FF1982DB}"/>
              </a:ext>
            </a:extLst>
          </p:cNvPr>
          <p:cNvPicPr preferRelativeResize="0"/>
          <p:nvPr/>
        </p:nvPicPr>
        <p:blipFill>
          <a:blip r:embed="rId3">
            <a:alphaModFix/>
          </a:blip>
          <a:stretch>
            <a:fillRect/>
          </a:stretch>
        </p:blipFill>
        <p:spPr>
          <a:xfrm>
            <a:off x="10944741" y="5624873"/>
            <a:ext cx="919459" cy="9233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1066800" y="46319"/>
            <a:ext cx="10058400" cy="13716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762A"/>
              </a:buClr>
              <a:buSzPts val="4000"/>
              <a:buFont typeface="Avenir"/>
              <a:buNone/>
            </a:pPr>
            <a:r>
              <a:rPr lang="en-US" sz="5000" b="1">
                <a:solidFill>
                  <a:srgbClr val="FFFFFF"/>
                </a:solidFill>
                <a:latin typeface="Trebuchet MS"/>
                <a:ea typeface="Trebuchet MS"/>
                <a:cs typeface="Trebuchet MS"/>
                <a:sym typeface="Trebuchet MS"/>
              </a:rPr>
              <a:t> Novelty of the ANON</a:t>
            </a:r>
            <a:endParaRPr sz="5000" b="1">
              <a:solidFill>
                <a:srgbClr val="FFFFFF"/>
              </a:solidFill>
              <a:latin typeface="Trebuchet MS"/>
              <a:ea typeface="Trebuchet MS"/>
              <a:cs typeface="Trebuchet MS"/>
              <a:sym typeface="Trebuchet MS"/>
            </a:endParaRPr>
          </a:p>
        </p:txBody>
      </p:sp>
      <p:sp>
        <p:nvSpPr>
          <p:cNvPr id="110" name="Google Shape;110;p20"/>
          <p:cNvSpPr txBox="1">
            <a:spLocks noGrp="1"/>
          </p:cNvSpPr>
          <p:nvPr>
            <p:ph type="body" idx="1"/>
          </p:nvPr>
        </p:nvSpPr>
        <p:spPr>
          <a:xfrm>
            <a:off x="596700" y="1144500"/>
            <a:ext cx="10998600" cy="4569000"/>
          </a:xfrm>
          <a:prstGeom prst="rect">
            <a:avLst/>
          </a:prstGeom>
          <a:noFill/>
          <a:ln>
            <a:noFill/>
          </a:ln>
        </p:spPr>
        <p:txBody>
          <a:bodyPr spcFirstLastPara="1" wrap="square" lIns="91425" tIns="45700" rIns="91425" bIns="45700" anchor="ctr" anchorCtr="0">
            <a:noAutofit/>
          </a:bodyPr>
          <a:lstStyle/>
          <a:p>
            <a:pPr marL="182880" lvl="0" indent="-201930" algn="l" rtl="0">
              <a:lnSpc>
                <a:spcPct val="100000"/>
              </a:lnSpc>
              <a:spcBef>
                <a:spcPts val="0"/>
              </a:spcBef>
              <a:spcAft>
                <a:spcPts val="0"/>
              </a:spcAft>
              <a:buClr>
                <a:srgbClr val="FFFFFF"/>
              </a:buClr>
              <a:buSzPts val="2300"/>
              <a:buChar char="●"/>
            </a:pPr>
            <a:r>
              <a:rPr lang="en-US" sz="2300">
                <a:solidFill>
                  <a:srgbClr val="FFFFFF"/>
                </a:solidFill>
              </a:rPr>
              <a:t>The Idea for this project arises from ‘</a:t>
            </a:r>
            <a:r>
              <a:rPr lang="en-US" sz="2300" b="1" i="1">
                <a:solidFill>
                  <a:srgbClr val="FFFFFF"/>
                </a:solidFill>
              </a:rPr>
              <a:t>having read the WhatsApp public API documentation</a:t>
            </a:r>
            <a:r>
              <a:rPr lang="en-US" sz="2300" i="1">
                <a:solidFill>
                  <a:srgbClr val="FFFFFF"/>
                </a:solidFill>
              </a:rPr>
              <a:t>’ </a:t>
            </a:r>
            <a:r>
              <a:rPr lang="en-US" sz="2300">
                <a:solidFill>
                  <a:srgbClr val="FFFFFF"/>
                </a:solidFill>
              </a:rPr>
              <a:t>which stated an API that could create chat links with a given Contact.</a:t>
            </a:r>
            <a:endParaRPr sz="1800">
              <a:solidFill>
                <a:srgbClr val="FFFFFF"/>
              </a:solidFill>
            </a:endParaRPr>
          </a:p>
          <a:p>
            <a:pPr marL="182880" lvl="0" indent="-55879" algn="l" rtl="0">
              <a:lnSpc>
                <a:spcPct val="100000"/>
              </a:lnSpc>
              <a:spcBef>
                <a:spcPts val="900"/>
              </a:spcBef>
              <a:spcAft>
                <a:spcPts val="0"/>
              </a:spcAft>
              <a:buSzPts val="2000"/>
              <a:buNone/>
            </a:pPr>
            <a:endParaRPr sz="2300" i="1">
              <a:solidFill>
                <a:srgbClr val="FFFFFF"/>
              </a:solidFill>
            </a:endParaRPr>
          </a:p>
          <a:p>
            <a:pPr marL="182880" lvl="0" indent="-201930" algn="l" rtl="0">
              <a:lnSpc>
                <a:spcPct val="100000"/>
              </a:lnSpc>
              <a:spcBef>
                <a:spcPts val="900"/>
              </a:spcBef>
              <a:spcAft>
                <a:spcPts val="0"/>
              </a:spcAft>
              <a:buClr>
                <a:srgbClr val="FFFFFF"/>
              </a:buClr>
              <a:buSzPts val="2300"/>
              <a:buChar char="●"/>
            </a:pPr>
            <a:r>
              <a:rPr lang="en-US" sz="2300" b="1">
                <a:solidFill>
                  <a:srgbClr val="FFFFFF"/>
                </a:solidFill>
              </a:rPr>
              <a:t>Novelty</a:t>
            </a:r>
            <a:r>
              <a:rPr lang="en-US" sz="2300">
                <a:solidFill>
                  <a:srgbClr val="FFFFFF"/>
                </a:solidFill>
              </a:rPr>
              <a:t> or </a:t>
            </a:r>
            <a:r>
              <a:rPr lang="en-US" sz="2300" b="1">
                <a:solidFill>
                  <a:srgbClr val="FFFFFF"/>
                </a:solidFill>
              </a:rPr>
              <a:t>Originality</a:t>
            </a:r>
            <a:r>
              <a:rPr lang="en-US" sz="2300">
                <a:solidFill>
                  <a:srgbClr val="FFFFFF"/>
                </a:solidFill>
              </a:rPr>
              <a:t> of concept remains the essence of this project</a:t>
            </a:r>
            <a:endParaRPr sz="1800">
              <a:solidFill>
                <a:srgbClr val="FFFFFF"/>
              </a:solidFill>
            </a:endParaRPr>
          </a:p>
          <a:p>
            <a:pPr marL="182880" lvl="0" indent="-55879" algn="l" rtl="0">
              <a:lnSpc>
                <a:spcPct val="100000"/>
              </a:lnSpc>
              <a:spcBef>
                <a:spcPts val="900"/>
              </a:spcBef>
              <a:spcAft>
                <a:spcPts val="0"/>
              </a:spcAft>
              <a:buSzPts val="2000"/>
              <a:buNone/>
            </a:pPr>
            <a:endParaRPr sz="2300">
              <a:solidFill>
                <a:srgbClr val="FFFFFF"/>
              </a:solidFill>
            </a:endParaRPr>
          </a:p>
          <a:p>
            <a:pPr marL="182880" lvl="0" indent="-201930" algn="l" rtl="0">
              <a:lnSpc>
                <a:spcPct val="100000"/>
              </a:lnSpc>
              <a:spcBef>
                <a:spcPts val="900"/>
              </a:spcBef>
              <a:spcAft>
                <a:spcPts val="0"/>
              </a:spcAft>
              <a:buClr>
                <a:srgbClr val="FFFFFF"/>
              </a:buClr>
              <a:buSzPts val="2300"/>
              <a:buChar char="●"/>
            </a:pPr>
            <a:r>
              <a:rPr lang="en-US" sz="2300">
                <a:solidFill>
                  <a:srgbClr val="FFFFFF"/>
                </a:solidFill>
              </a:rPr>
              <a:t>We will try to make our project as Original &amp; Innovative as possible by constantly adding our own innovative ideas</a:t>
            </a:r>
            <a:endParaRPr sz="1800">
              <a:solidFill>
                <a:srgbClr val="FFFFFF"/>
              </a:solidFill>
            </a:endParaRPr>
          </a:p>
        </p:txBody>
      </p:sp>
      <p:pic>
        <p:nvPicPr>
          <p:cNvPr id="111" name="Google Shape;111;p20"/>
          <p:cNvPicPr preferRelativeResize="0"/>
          <p:nvPr/>
        </p:nvPicPr>
        <p:blipFill>
          <a:blip r:embed="rId3">
            <a:alphaModFix/>
          </a:blip>
          <a:stretch>
            <a:fillRect/>
          </a:stretch>
        </p:blipFill>
        <p:spPr>
          <a:xfrm>
            <a:off x="10944741" y="5624873"/>
            <a:ext cx="919459" cy="9233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3"/>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800"/>
              <a:buNone/>
            </a:pPr>
            <a:r>
              <a:rPr lang="en-US" sz="5400" b="1"/>
              <a:t>Real Time Usage</a:t>
            </a:r>
            <a:endParaRPr/>
          </a:p>
        </p:txBody>
      </p:sp>
      <p:sp>
        <p:nvSpPr>
          <p:cNvPr id="172" name="Google Shape;172;p23"/>
          <p:cNvSpPr txBox="1">
            <a:spLocks noGrp="1"/>
          </p:cNvSpPr>
          <p:nvPr>
            <p:ph type="body" idx="1"/>
          </p:nvPr>
        </p:nvSpPr>
        <p:spPr>
          <a:xfrm>
            <a:off x="1066800" y="2103120"/>
            <a:ext cx="10058400" cy="3849600"/>
          </a:xfrm>
          <a:prstGeom prst="rect">
            <a:avLst/>
          </a:prstGeom>
          <a:noFill/>
          <a:ln>
            <a:noFill/>
          </a:ln>
        </p:spPr>
        <p:txBody>
          <a:bodyPr spcFirstLastPara="1" wrap="square" lIns="91425" tIns="45700" rIns="91425" bIns="45700" anchor="t" anchorCtr="0">
            <a:noAutofit/>
          </a:bodyPr>
          <a:lstStyle/>
          <a:p>
            <a:pPr marL="0" lvl="0" indent="0" algn="l" rtl="0">
              <a:lnSpc>
                <a:spcPct val="110000"/>
              </a:lnSpc>
              <a:spcBef>
                <a:spcPts val="900"/>
              </a:spcBef>
              <a:spcAft>
                <a:spcPts val="0"/>
              </a:spcAft>
              <a:buSzPts val="1800"/>
              <a:buNone/>
            </a:pPr>
            <a:r>
              <a:rPr lang="en-US" sz="2300" dirty="0">
                <a:solidFill>
                  <a:srgbClr val="FFFFFF"/>
                </a:solidFill>
              </a:rPr>
              <a:t>Real time usage- How our app can be used in real time scenario-</a:t>
            </a:r>
            <a:endParaRPr sz="2300" dirty="0">
              <a:solidFill>
                <a:srgbClr val="FFFFFF"/>
              </a:solidFill>
            </a:endParaRPr>
          </a:p>
          <a:p>
            <a:pPr marL="0" lvl="0" indent="0" algn="l" rtl="0">
              <a:lnSpc>
                <a:spcPct val="110000"/>
              </a:lnSpc>
              <a:spcBef>
                <a:spcPts val="900"/>
              </a:spcBef>
              <a:spcAft>
                <a:spcPts val="0"/>
              </a:spcAft>
              <a:buSzPts val="1800"/>
              <a:buNone/>
            </a:pPr>
            <a:endParaRPr sz="2300" dirty="0">
              <a:solidFill>
                <a:srgbClr val="FFFFFF"/>
              </a:solidFill>
            </a:endParaRPr>
          </a:p>
          <a:p>
            <a:pPr marL="0" lvl="0" indent="0" algn="l" rtl="0">
              <a:lnSpc>
                <a:spcPct val="110000"/>
              </a:lnSpc>
              <a:spcBef>
                <a:spcPts val="900"/>
              </a:spcBef>
              <a:spcAft>
                <a:spcPts val="0"/>
              </a:spcAft>
              <a:buSzPts val="1800"/>
              <a:buNone/>
            </a:pPr>
            <a:r>
              <a:rPr lang="en-US" sz="2300" dirty="0">
                <a:solidFill>
                  <a:srgbClr val="FFFFFF"/>
                </a:solidFill>
              </a:rPr>
              <a:t>1. We being students can send any assignment or tutorial related work to anyone without saving the number as our app is meant for these purposes only.</a:t>
            </a:r>
            <a:endParaRPr sz="2300" dirty="0">
              <a:solidFill>
                <a:srgbClr val="FFFFFF"/>
              </a:solidFill>
            </a:endParaRPr>
          </a:p>
          <a:p>
            <a:pPr marL="0" lvl="0" indent="0" algn="l" rtl="0">
              <a:lnSpc>
                <a:spcPct val="110000"/>
              </a:lnSpc>
              <a:spcBef>
                <a:spcPts val="900"/>
              </a:spcBef>
              <a:spcAft>
                <a:spcPts val="0"/>
              </a:spcAft>
              <a:buSzPts val="1800"/>
              <a:buNone/>
            </a:pPr>
            <a:r>
              <a:rPr lang="en-US" sz="2300" dirty="0">
                <a:solidFill>
                  <a:srgbClr val="FFFFFF"/>
                </a:solidFill>
              </a:rPr>
              <a:t>2. When WhatsApp will start digital transfer of money, then we can transfer money without saving the contact info, for faster transactions.</a:t>
            </a:r>
            <a:endParaRPr sz="2300" dirty="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p:nvPr/>
        </p:nvSpPr>
        <p:spPr>
          <a:xfrm>
            <a:off x="957375" y="414524"/>
            <a:ext cx="10601391" cy="663150"/>
          </a:xfrm>
          <a:prstGeom prst="rect">
            <a:avLst/>
          </a:prstGeom>
        </p:spPr>
        <p:txBody>
          <a:bodyPr>
            <a:prstTxWarp prst="textPlain">
              <a:avLst/>
            </a:prstTxWarp>
          </a:bodyPr>
          <a:lstStyle/>
          <a:p>
            <a:pPr lvl="0" algn="ctr"/>
            <a:r>
              <a:rPr b="0" i="0" dirty="0">
                <a:ln w="9525" cap="flat" cmpd="sng">
                  <a:solidFill>
                    <a:schemeClr val="dk2"/>
                  </a:solidFill>
                  <a:prstDash val="solid"/>
                  <a:round/>
                  <a:headEnd type="none" w="sm" len="sm"/>
                  <a:tailEnd type="none" w="sm" len="sm"/>
                </a:ln>
                <a:solidFill>
                  <a:srgbClr val="FFFFFF"/>
                </a:solidFill>
                <a:latin typeface="Arial"/>
              </a:rPr>
              <a:t>Overall System Architecture Design</a:t>
            </a:r>
          </a:p>
        </p:txBody>
      </p:sp>
      <p:grpSp>
        <p:nvGrpSpPr>
          <p:cNvPr id="117" name="Google Shape;117;p21"/>
          <p:cNvGrpSpPr/>
          <p:nvPr/>
        </p:nvGrpSpPr>
        <p:grpSpPr>
          <a:xfrm>
            <a:off x="6308582" y="1639125"/>
            <a:ext cx="4655197" cy="996375"/>
            <a:chOff x="4530625" y="1206559"/>
            <a:chExt cx="3491485" cy="747300"/>
          </a:xfrm>
        </p:grpSpPr>
        <p:cxnSp>
          <p:nvCxnSpPr>
            <p:cNvPr id="118" name="Google Shape;118;p21"/>
            <p:cNvCxnSpPr/>
            <p:nvPr/>
          </p:nvCxnSpPr>
          <p:spPr>
            <a:xfrm>
              <a:off x="4530625" y="1582195"/>
              <a:ext cx="1652700" cy="0"/>
            </a:xfrm>
            <a:prstGeom prst="straightConnector1">
              <a:avLst/>
            </a:prstGeom>
            <a:noFill/>
            <a:ln w="9525" cap="flat" cmpd="sng">
              <a:solidFill>
                <a:srgbClr val="BDBDBD"/>
              </a:solidFill>
              <a:prstDash val="solid"/>
              <a:round/>
              <a:headEnd type="none" w="sm" len="sm"/>
              <a:tailEnd type="none" w="sm" len="sm"/>
            </a:ln>
          </p:spPr>
        </p:cxnSp>
        <p:sp>
          <p:nvSpPr>
            <p:cNvPr id="119" name="Google Shape;119;p21"/>
            <p:cNvSpPr/>
            <p:nvPr/>
          </p:nvSpPr>
          <p:spPr>
            <a:xfrm>
              <a:off x="6014671" y="1481782"/>
              <a:ext cx="198600" cy="198300"/>
            </a:xfrm>
            <a:prstGeom prst="ellipse">
              <a:avLst/>
            </a:prstGeom>
            <a:solidFill>
              <a:srgbClr val="0B714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0" name="Google Shape;120;p21"/>
            <p:cNvSpPr txBox="1"/>
            <p:nvPr/>
          </p:nvSpPr>
          <p:spPr>
            <a:xfrm>
              <a:off x="5990215" y="1423765"/>
              <a:ext cx="247500" cy="3129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2100"/>
                </a:spcAft>
                <a:buNone/>
              </a:pPr>
              <a:r>
                <a:rPr lang="en-US" sz="1100">
                  <a:solidFill>
                    <a:srgbClr val="FFFFFF"/>
                  </a:solidFill>
                  <a:latin typeface="Roboto"/>
                  <a:ea typeface="Roboto"/>
                  <a:cs typeface="Roboto"/>
                  <a:sym typeface="Roboto"/>
                </a:rPr>
                <a:t>1</a:t>
              </a:r>
              <a:endParaRPr sz="1900">
                <a:solidFill>
                  <a:srgbClr val="FFFFFF"/>
                </a:solidFill>
              </a:endParaRPr>
            </a:p>
          </p:txBody>
        </p:sp>
        <p:sp>
          <p:nvSpPr>
            <p:cNvPr id="121" name="Google Shape;121;p21"/>
            <p:cNvSpPr txBox="1"/>
            <p:nvPr/>
          </p:nvSpPr>
          <p:spPr>
            <a:xfrm>
              <a:off x="5884310" y="1206559"/>
              <a:ext cx="2137800" cy="747300"/>
            </a:xfrm>
            <a:prstGeom prst="rect">
              <a:avLst/>
            </a:prstGeom>
            <a:noFill/>
            <a:ln>
              <a:noFill/>
            </a:ln>
          </p:spPr>
          <p:txBody>
            <a:bodyPr spcFirstLastPara="1" wrap="square" lIns="121900" tIns="121900" rIns="121900" bIns="121900" anchor="ctr" anchorCtr="0">
              <a:noAutofit/>
            </a:bodyPr>
            <a:lstStyle/>
            <a:p>
              <a:pPr marL="0" lvl="0" indent="0" algn="l" rtl="0">
                <a:lnSpc>
                  <a:spcPct val="115000"/>
                </a:lnSpc>
                <a:spcBef>
                  <a:spcPts val="0"/>
                </a:spcBef>
                <a:spcAft>
                  <a:spcPts val="0"/>
                </a:spcAft>
                <a:buNone/>
              </a:pPr>
              <a:endParaRPr sz="1200" b="1">
                <a:latin typeface="Roboto"/>
                <a:ea typeface="Roboto"/>
                <a:cs typeface="Roboto"/>
                <a:sym typeface="Roboto"/>
              </a:endParaRPr>
            </a:p>
            <a:p>
              <a:pPr marL="457200" lvl="0" indent="0" algn="l" rtl="0">
                <a:spcBef>
                  <a:spcPts val="0"/>
                </a:spcBef>
                <a:spcAft>
                  <a:spcPts val="0"/>
                </a:spcAft>
                <a:buNone/>
              </a:pPr>
              <a:r>
                <a:rPr lang="en-US" sz="1200" b="1">
                  <a:solidFill>
                    <a:schemeClr val="dk1"/>
                  </a:solidFill>
                </a:rPr>
                <a:t>Type the number whom you want to send the sms with country code.</a:t>
              </a:r>
              <a:endParaRPr sz="1200" b="1">
                <a:latin typeface="Roboto"/>
                <a:ea typeface="Roboto"/>
                <a:cs typeface="Roboto"/>
                <a:sym typeface="Roboto"/>
              </a:endParaRPr>
            </a:p>
          </p:txBody>
        </p:sp>
      </p:grpSp>
      <p:grpSp>
        <p:nvGrpSpPr>
          <p:cNvPr id="122" name="Google Shape;122;p21"/>
          <p:cNvGrpSpPr/>
          <p:nvPr/>
        </p:nvGrpSpPr>
        <p:grpSpPr>
          <a:xfrm>
            <a:off x="7020331" y="3196962"/>
            <a:ext cx="3943438" cy="996375"/>
            <a:chOff x="5064450" y="2286037"/>
            <a:chExt cx="2957652" cy="747300"/>
          </a:xfrm>
        </p:grpSpPr>
        <p:cxnSp>
          <p:nvCxnSpPr>
            <p:cNvPr id="123" name="Google Shape;123;p21"/>
            <p:cNvCxnSpPr/>
            <p:nvPr/>
          </p:nvCxnSpPr>
          <p:spPr>
            <a:xfrm>
              <a:off x="5064450" y="2460069"/>
              <a:ext cx="1119000" cy="0"/>
            </a:xfrm>
            <a:prstGeom prst="straightConnector1">
              <a:avLst/>
            </a:prstGeom>
            <a:noFill/>
            <a:ln w="9525" cap="flat" cmpd="sng">
              <a:solidFill>
                <a:srgbClr val="BDBDBD"/>
              </a:solidFill>
              <a:prstDash val="solid"/>
              <a:round/>
              <a:headEnd type="none" w="sm" len="sm"/>
              <a:tailEnd type="none" w="sm" len="sm"/>
            </a:ln>
          </p:spPr>
        </p:cxnSp>
        <p:sp>
          <p:nvSpPr>
            <p:cNvPr id="124" name="Google Shape;124;p21"/>
            <p:cNvSpPr/>
            <p:nvPr/>
          </p:nvSpPr>
          <p:spPr>
            <a:xfrm>
              <a:off x="6014671" y="2353882"/>
              <a:ext cx="198600" cy="198300"/>
            </a:xfrm>
            <a:prstGeom prst="ellipse">
              <a:avLst/>
            </a:prstGeom>
            <a:solidFill>
              <a:srgbClr val="0B774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 name="Google Shape;125;p21"/>
            <p:cNvSpPr txBox="1"/>
            <p:nvPr/>
          </p:nvSpPr>
          <p:spPr>
            <a:xfrm>
              <a:off x="5991690" y="2295028"/>
              <a:ext cx="247500" cy="3129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2100"/>
                </a:spcAft>
                <a:buNone/>
              </a:pPr>
              <a:r>
                <a:rPr lang="en-US" sz="1100">
                  <a:solidFill>
                    <a:srgbClr val="FFFFFF"/>
                  </a:solidFill>
                  <a:latin typeface="Roboto"/>
                  <a:ea typeface="Roboto"/>
                  <a:cs typeface="Roboto"/>
                  <a:sym typeface="Roboto"/>
                </a:rPr>
                <a:t>3</a:t>
              </a:r>
              <a:endParaRPr sz="1900">
                <a:solidFill>
                  <a:srgbClr val="FFFFFF"/>
                </a:solidFill>
              </a:endParaRPr>
            </a:p>
          </p:txBody>
        </p:sp>
        <p:sp>
          <p:nvSpPr>
            <p:cNvPr id="126" name="Google Shape;126;p21"/>
            <p:cNvSpPr txBox="1"/>
            <p:nvPr/>
          </p:nvSpPr>
          <p:spPr>
            <a:xfrm>
              <a:off x="5894802" y="2286037"/>
              <a:ext cx="2127300" cy="747300"/>
            </a:xfrm>
            <a:prstGeom prst="rect">
              <a:avLst/>
            </a:prstGeom>
            <a:noFill/>
            <a:ln>
              <a:noFill/>
            </a:ln>
          </p:spPr>
          <p:txBody>
            <a:bodyPr spcFirstLastPara="1" wrap="square" lIns="121900" tIns="121900" rIns="121900" bIns="121900" anchor="ctr" anchorCtr="0">
              <a:noAutofit/>
            </a:bodyPr>
            <a:lstStyle/>
            <a:p>
              <a:pPr marL="457200" lvl="0" indent="0" algn="l" rtl="0">
                <a:spcBef>
                  <a:spcPts val="0"/>
                </a:spcBef>
                <a:spcAft>
                  <a:spcPts val="0"/>
                </a:spcAft>
                <a:buNone/>
              </a:pPr>
              <a:r>
                <a:rPr lang="en-US" sz="1200" b="1">
                  <a:solidFill>
                    <a:schemeClr val="dk1"/>
                  </a:solidFill>
                </a:rPr>
                <a:t>We also have a option to send link for chat in the share option.</a:t>
              </a:r>
              <a:endParaRPr sz="1200" b="1">
                <a:solidFill>
                  <a:schemeClr val="dk1"/>
                </a:solidFill>
              </a:endParaRPr>
            </a:p>
            <a:p>
              <a:pPr marL="0" lvl="0" indent="0" algn="l" rtl="0">
                <a:lnSpc>
                  <a:spcPct val="115000"/>
                </a:lnSpc>
                <a:spcBef>
                  <a:spcPts val="0"/>
                </a:spcBef>
                <a:spcAft>
                  <a:spcPts val="2100"/>
                </a:spcAft>
                <a:buNone/>
              </a:pPr>
              <a:endParaRPr sz="1200" b="1">
                <a:solidFill>
                  <a:schemeClr val="dk1"/>
                </a:solidFill>
              </a:endParaRPr>
            </a:p>
          </p:txBody>
        </p:sp>
      </p:grpSp>
      <p:grpSp>
        <p:nvGrpSpPr>
          <p:cNvPr id="127" name="Google Shape;127;p21"/>
          <p:cNvGrpSpPr/>
          <p:nvPr/>
        </p:nvGrpSpPr>
        <p:grpSpPr>
          <a:xfrm>
            <a:off x="8013215" y="4606284"/>
            <a:ext cx="3258614" cy="1925952"/>
            <a:chOff x="5574150" y="3291113"/>
            <a:chExt cx="2444022" cy="1444500"/>
          </a:xfrm>
        </p:grpSpPr>
        <p:cxnSp>
          <p:nvCxnSpPr>
            <p:cNvPr id="128" name="Google Shape;128;p21"/>
            <p:cNvCxnSpPr/>
            <p:nvPr/>
          </p:nvCxnSpPr>
          <p:spPr>
            <a:xfrm>
              <a:off x="5574150" y="3449448"/>
              <a:ext cx="609300" cy="0"/>
            </a:xfrm>
            <a:prstGeom prst="straightConnector1">
              <a:avLst/>
            </a:prstGeom>
            <a:noFill/>
            <a:ln w="9525" cap="flat" cmpd="sng">
              <a:solidFill>
                <a:srgbClr val="BDBDBD"/>
              </a:solidFill>
              <a:prstDash val="solid"/>
              <a:round/>
              <a:headEnd type="none" w="sm" len="sm"/>
              <a:tailEnd type="none" w="sm" len="sm"/>
            </a:ln>
          </p:spPr>
        </p:cxnSp>
        <p:sp>
          <p:nvSpPr>
            <p:cNvPr id="129" name="Google Shape;129;p21"/>
            <p:cNvSpPr/>
            <p:nvPr/>
          </p:nvSpPr>
          <p:spPr>
            <a:xfrm>
              <a:off x="6014671" y="3349032"/>
              <a:ext cx="198600" cy="198300"/>
            </a:xfrm>
            <a:prstGeom prst="ellipse">
              <a:avLst/>
            </a:prstGeom>
            <a:solidFill>
              <a:srgbClr val="0E945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 name="Google Shape;130;p21"/>
            <p:cNvSpPr txBox="1"/>
            <p:nvPr/>
          </p:nvSpPr>
          <p:spPr>
            <a:xfrm>
              <a:off x="5991690" y="3291115"/>
              <a:ext cx="247500" cy="3129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2100"/>
                </a:spcAft>
                <a:buNone/>
              </a:pPr>
              <a:r>
                <a:rPr lang="en-US" sz="1100">
                  <a:solidFill>
                    <a:srgbClr val="FFFFFF"/>
                  </a:solidFill>
                  <a:latin typeface="Roboto"/>
                  <a:ea typeface="Roboto"/>
                  <a:cs typeface="Roboto"/>
                  <a:sym typeface="Roboto"/>
                </a:rPr>
                <a:t>5</a:t>
              </a:r>
              <a:endParaRPr sz="1900">
                <a:solidFill>
                  <a:srgbClr val="FFFFFF"/>
                </a:solidFill>
              </a:endParaRPr>
            </a:p>
          </p:txBody>
        </p:sp>
        <p:sp>
          <p:nvSpPr>
            <p:cNvPr id="131" name="Google Shape;131;p21"/>
            <p:cNvSpPr txBox="1"/>
            <p:nvPr/>
          </p:nvSpPr>
          <p:spPr>
            <a:xfrm>
              <a:off x="5890872" y="3291113"/>
              <a:ext cx="2127300" cy="1444500"/>
            </a:xfrm>
            <a:prstGeom prst="rect">
              <a:avLst/>
            </a:prstGeom>
            <a:noFill/>
            <a:ln>
              <a:noFill/>
            </a:ln>
          </p:spPr>
          <p:txBody>
            <a:bodyPr spcFirstLastPara="1" wrap="square" lIns="121900" tIns="121900" rIns="121900" bIns="121900" anchor="ctr" anchorCtr="0">
              <a:noAutofit/>
            </a:bodyPr>
            <a:lstStyle/>
            <a:p>
              <a:pPr marL="457200" lvl="0" indent="0" algn="l" rtl="0">
                <a:spcBef>
                  <a:spcPts val="0"/>
                </a:spcBef>
                <a:spcAft>
                  <a:spcPts val="0"/>
                </a:spcAft>
                <a:buNone/>
              </a:pPr>
              <a:r>
                <a:rPr lang="en-US" sz="1200" b="1">
                  <a:solidFill>
                    <a:schemeClr val="dk1"/>
                  </a:solidFill>
                </a:rPr>
                <a:t>Material Design Lite Library is used in this app which lets us add a Material Design look and aims to optimize for cross-device use (Material Components for Android is available through Google's Maven Repository).</a:t>
              </a:r>
              <a:endParaRPr sz="1200" b="1">
                <a:solidFill>
                  <a:schemeClr val="dk1"/>
                </a:solidFill>
              </a:endParaRPr>
            </a:p>
            <a:p>
              <a:pPr marL="0" lvl="0" indent="0" algn="l" rtl="0">
                <a:lnSpc>
                  <a:spcPct val="115000"/>
                </a:lnSpc>
                <a:spcBef>
                  <a:spcPts val="0"/>
                </a:spcBef>
                <a:spcAft>
                  <a:spcPts val="2100"/>
                </a:spcAft>
                <a:buNone/>
              </a:pPr>
              <a:endParaRPr sz="1200" b="1">
                <a:latin typeface="Roboto"/>
                <a:ea typeface="Roboto"/>
                <a:cs typeface="Roboto"/>
                <a:sym typeface="Roboto"/>
              </a:endParaRPr>
            </a:p>
          </p:txBody>
        </p:sp>
      </p:grpSp>
      <p:grpSp>
        <p:nvGrpSpPr>
          <p:cNvPr id="132" name="Google Shape;132;p21"/>
          <p:cNvGrpSpPr/>
          <p:nvPr/>
        </p:nvGrpSpPr>
        <p:grpSpPr>
          <a:xfrm>
            <a:off x="1114425" y="2562149"/>
            <a:ext cx="4355460" cy="1471963"/>
            <a:chOff x="946149" y="1802838"/>
            <a:chExt cx="3266676" cy="1104000"/>
          </a:xfrm>
        </p:grpSpPr>
        <p:cxnSp>
          <p:nvCxnSpPr>
            <p:cNvPr id="133" name="Google Shape;133;p21"/>
            <p:cNvCxnSpPr/>
            <p:nvPr/>
          </p:nvCxnSpPr>
          <p:spPr>
            <a:xfrm rot="10800000">
              <a:off x="2921325" y="2046050"/>
              <a:ext cx="1291500" cy="0"/>
            </a:xfrm>
            <a:prstGeom prst="straightConnector1">
              <a:avLst/>
            </a:prstGeom>
            <a:noFill/>
            <a:ln w="9525" cap="flat" cmpd="sng">
              <a:solidFill>
                <a:srgbClr val="BDBDBD"/>
              </a:solidFill>
              <a:prstDash val="solid"/>
              <a:round/>
              <a:headEnd type="none" w="sm" len="sm"/>
              <a:tailEnd type="none" w="sm" len="sm"/>
            </a:ln>
          </p:spPr>
        </p:cxnSp>
        <p:sp>
          <p:nvSpPr>
            <p:cNvPr id="134" name="Google Shape;134;p21"/>
            <p:cNvSpPr/>
            <p:nvPr/>
          </p:nvSpPr>
          <p:spPr>
            <a:xfrm>
              <a:off x="2874851" y="1943786"/>
              <a:ext cx="198600" cy="198300"/>
            </a:xfrm>
            <a:prstGeom prst="ellipse">
              <a:avLst/>
            </a:prstGeom>
            <a:solidFill>
              <a:srgbClr val="0B714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5" name="Google Shape;135;p21"/>
            <p:cNvSpPr txBox="1"/>
            <p:nvPr/>
          </p:nvSpPr>
          <p:spPr>
            <a:xfrm>
              <a:off x="2849841" y="1884747"/>
              <a:ext cx="247500" cy="3129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2100"/>
                </a:spcAft>
                <a:buNone/>
              </a:pPr>
              <a:r>
                <a:rPr lang="en-US" sz="1100">
                  <a:solidFill>
                    <a:srgbClr val="FFFFFF"/>
                  </a:solidFill>
                  <a:latin typeface="Roboto"/>
                  <a:ea typeface="Roboto"/>
                  <a:cs typeface="Roboto"/>
                  <a:sym typeface="Roboto"/>
                </a:rPr>
                <a:t>2</a:t>
              </a:r>
              <a:endParaRPr sz="1900">
                <a:solidFill>
                  <a:srgbClr val="FFFFFF"/>
                </a:solidFill>
              </a:endParaRPr>
            </a:p>
          </p:txBody>
        </p:sp>
        <p:sp>
          <p:nvSpPr>
            <p:cNvPr id="136" name="Google Shape;136;p21"/>
            <p:cNvSpPr txBox="1"/>
            <p:nvPr/>
          </p:nvSpPr>
          <p:spPr>
            <a:xfrm>
              <a:off x="946149" y="1802838"/>
              <a:ext cx="2127300" cy="1104000"/>
            </a:xfrm>
            <a:prstGeom prst="rect">
              <a:avLst/>
            </a:prstGeom>
            <a:noFill/>
            <a:ln>
              <a:noFill/>
            </a:ln>
          </p:spPr>
          <p:txBody>
            <a:bodyPr spcFirstLastPara="1" wrap="square" lIns="121900" tIns="121900" rIns="121900" bIns="121900" anchor="ctr" anchorCtr="0">
              <a:noAutofit/>
            </a:bodyPr>
            <a:lstStyle/>
            <a:p>
              <a:pPr marL="457200" lvl="0" indent="0" algn="l" rtl="0">
                <a:spcBef>
                  <a:spcPts val="0"/>
                </a:spcBef>
                <a:spcAft>
                  <a:spcPts val="0"/>
                </a:spcAft>
                <a:buNone/>
              </a:pPr>
              <a:r>
                <a:rPr lang="en-US" sz="1200" b="1" dirty="0">
                  <a:solidFill>
                    <a:schemeClr val="dk1"/>
                  </a:solidFill>
                </a:rPr>
                <a:t>Then we have options to send message through WhatsApp Web or Android app select accordingly.</a:t>
              </a:r>
              <a:endParaRPr sz="1200" b="1" dirty="0">
                <a:solidFill>
                  <a:schemeClr val="dk1"/>
                </a:solidFill>
              </a:endParaRPr>
            </a:p>
            <a:p>
              <a:pPr marL="0" lvl="0" indent="0" algn="l" rtl="0">
                <a:lnSpc>
                  <a:spcPct val="115000"/>
                </a:lnSpc>
                <a:spcBef>
                  <a:spcPts val="0"/>
                </a:spcBef>
                <a:spcAft>
                  <a:spcPts val="0"/>
                </a:spcAft>
                <a:buNone/>
              </a:pPr>
              <a:endParaRPr sz="600" b="1" dirty="0">
                <a:latin typeface="Roboto"/>
                <a:ea typeface="Roboto"/>
                <a:cs typeface="Roboto"/>
                <a:sym typeface="Roboto"/>
              </a:endParaRPr>
            </a:p>
            <a:p>
              <a:pPr marL="0" lvl="0" indent="0" algn="r" rtl="0">
                <a:lnSpc>
                  <a:spcPct val="115000"/>
                </a:lnSpc>
                <a:spcBef>
                  <a:spcPts val="2100"/>
                </a:spcBef>
                <a:spcAft>
                  <a:spcPts val="2100"/>
                </a:spcAft>
                <a:buNone/>
              </a:pPr>
              <a:endParaRPr sz="1600" b="1" dirty="0">
                <a:latin typeface="Roboto"/>
                <a:ea typeface="Roboto"/>
                <a:cs typeface="Roboto"/>
                <a:sym typeface="Roboto"/>
              </a:endParaRPr>
            </a:p>
          </p:txBody>
        </p:sp>
      </p:grpSp>
      <p:grpSp>
        <p:nvGrpSpPr>
          <p:cNvPr id="137" name="Google Shape;137;p21"/>
          <p:cNvGrpSpPr/>
          <p:nvPr/>
        </p:nvGrpSpPr>
        <p:grpSpPr>
          <a:xfrm>
            <a:off x="649110" y="3875470"/>
            <a:ext cx="4024224" cy="996376"/>
            <a:chOff x="747551" y="2724795"/>
            <a:chExt cx="3018244" cy="747301"/>
          </a:xfrm>
        </p:grpSpPr>
        <p:cxnSp>
          <p:nvCxnSpPr>
            <p:cNvPr id="138" name="Google Shape;138;p21"/>
            <p:cNvCxnSpPr/>
            <p:nvPr/>
          </p:nvCxnSpPr>
          <p:spPr>
            <a:xfrm rot="10800000">
              <a:off x="2915895" y="2881250"/>
              <a:ext cx="849900" cy="0"/>
            </a:xfrm>
            <a:prstGeom prst="straightConnector1">
              <a:avLst/>
            </a:prstGeom>
            <a:noFill/>
            <a:ln w="9525" cap="flat" cmpd="sng">
              <a:solidFill>
                <a:srgbClr val="BDBDBD"/>
              </a:solidFill>
              <a:prstDash val="solid"/>
              <a:round/>
              <a:headEnd type="none" w="sm" len="sm"/>
              <a:tailEnd type="none" w="sm" len="sm"/>
            </a:ln>
          </p:spPr>
        </p:cxnSp>
        <p:sp>
          <p:nvSpPr>
            <p:cNvPr id="139" name="Google Shape;139;p21"/>
            <p:cNvSpPr/>
            <p:nvPr/>
          </p:nvSpPr>
          <p:spPr>
            <a:xfrm>
              <a:off x="2874851" y="2780836"/>
              <a:ext cx="198600" cy="198300"/>
            </a:xfrm>
            <a:prstGeom prst="ellipse">
              <a:avLst/>
            </a:prstGeom>
            <a:solidFill>
              <a:srgbClr val="0C8148"/>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 name="Google Shape;140;p21"/>
            <p:cNvSpPr txBox="1"/>
            <p:nvPr/>
          </p:nvSpPr>
          <p:spPr>
            <a:xfrm>
              <a:off x="2849841" y="2724795"/>
              <a:ext cx="247500" cy="3129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2100"/>
                </a:spcAft>
                <a:buNone/>
              </a:pPr>
              <a:r>
                <a:rPr lang="en-US" sz="1100">
                  <a:solidFill>
                    <a:srgbClr val="FFFFFF"/>
                  </a:solidFill>
                  <a:latin typeface="Roboto"/>
                  <a:ea typeface="Roboto"/>
                  <a:cs typeface="Roboto"/>
                  <a:sym typeface="Roboto"/>
                </a:rPr>
                <a:t>4</a:t>
              </a:r>
              <a:endParaRPr sz="1900">
                <a:solidFill>
                  <a:srgbClr val="FFFFFF"/>
                </a:solidFill>
              </a:endParaRPr>
            </a:p>
          </p:txBody>
        </p:sp>
        <p:sp>
          <p:nvSpPr>
            <p:cNvPr id="141" name="Google Shape;141;p21"/>
            <p:cNvSpPr txBox="1"/>
            <p:nvPr/>
          </p:nvSpPr>
          <p:spPr>
            <a:xfrm>
              <a:off x="747551" y="2724795"/>
              <a:ext cx="2127300" cy="747300"/>
            </a:xfrm>
            <a:prstGeom prst="rect">
              <a:avLst/>
            </a:prstGeom>
            <a:noFill/>
            <a:ln>
              <a:noFill/>
            </a:ln>
          </p:spPr>
          <p:txBody>
            <a:bodyPr spcFirstLastPara="1" wrap="square" lIns="121900" tIns="121900" rIns="121900" bIns="121900" anchor="ctr" anchorCtr="0">
              <a:noAutofit/>
            </a:bodyPr>
            <a:lstStyle/>
            <a:p>
              <a:pPr marL="457200" lvl="0" indent="0" algn="l" rtl="0">
                <a:spcBef>
                  <a:spcPts val="0"/>
                </a:spcBef>
                <a:spcAft>
                  <a:spcPts val="0"/>
                </a:spcAft>
                <a:buNone/>
              </a:pPr>
              <a:r>
                <a:rPr lang="en-US" sz="1200" b="1">
                  <a:solidFill>
                    <a:schemeClr val="dk1"/>
                  </a:solidFill>
                </a:rPr>
                <a:t>Whatsapp public API is used in application.</a:t>
              </a:r>
              <a:endParaRPr sz="1200" b="1">
                <a:solidFill>
                  <a:schemeClr val="dk1"/>
                </a:solidFill>
              </a:endParaRPr>
            </a:p>
            <a:p>
              <a:pPr marL="0" lvl="0" indent="0" algn="r" rtl="0">
                <a:lnSpc>
                  <a:spcPct val="115000"/>
                </a:lnSpc>
                <a:spcBef>
                  <a:spcPts val="0"/>
                </a:spcBef>
                <a:spcAft>
                  <a:spcPts val="2100"/>
                </a:spcAft>
                <a:buNone/>
              </a:pPr>
              <a:endParaRPr sz="1200" b="1">
                <a:latin typeface="Roboto"/>
                <a:ea typeface="Roboto"/>
                <a:cs typeface="Roboto"/>
                <a:sym typeface="Roboto"/>
              </a:endParaRPr>
            </a:p>
          </p:txBody>
        </p:sp>
      </p:grpSp>
      <p:grpSp>
        <p:nvGrpSpPr>
          <p:cNvPr id="142" name="Google Shape;142;p21"/>
          <p:cNvGrpSpPr/>
          <p:nvPr/>
        </p:nvGrpSpPr>
        <p:grpSpPr>
          <a:xfrm>
            <a:off x="3756505" y="1912611"/>
            <a:ext cx="4678985" cy="4342944"/>
            <a:chOff x="3318063" y="1368287"/>
            <a:chExt cx="2408000" cy="2993482"/>
          </a:xfrm>
        </p:grpSpPr>
        <p:sp>
          <p:nvSpPr>
            <p:cNvPr id="143" name="Google Shape;143;p21"/>
            <p:cNvSpPr/>
            <p:nvPr/>
          </p:nvSpPr>
          <p:spPr>
            <a:xfrm>
              <a:off x="3595785" y="2775241"/>
              <a:ext cx="1853168" cy="919151"/>
            </a:xfrm>
            <a:custGeom>
              <a:avLst/>
              <a:gdLst/>
              <a:ahLst/>
              <a:cxnLst/>
              <a:rect l="l" t="t" r="r" b="b"/>
              <a:pathLst>
                <a:path w="39012" h="12970" extrusionOk="0">
                  <a:moveTo>
                    <a:pt x="0" y="5914"/>
                  </a:moveTo>
                  <a:lnTo>
                    <a:pt x="19531" y="12970"/>
                  </a:lnTo>
                  <a:lnTo>
                    <a:pt x="39012" y="5914"/>
                  </a:lnTo>
                  <a:lnTo>
                    <a:pt x="19581" y="0"/>
                  </a:lnTo>
                  <a:close/>
                </a:path>
              </a:pathLst>
            </a:custGeom>
            <a:solidFill>
              <a:srgbClr val="D9D9D9"/>
            </a:solidFill>
            <a:ln>
              <a:noFill/>
            </a:ln>
          </p:spPr>
        </p:sp>
        <p:sp>
          <p:nvSpPr>
            <p:cNvPr id="144" name="Google Shape;144;p21"/>
            <p:cNvSpPr/>
            <p:nvPr/>
          </p:nvSpPr>
          <p:spPr>
            <a:xfrm>
              <a:off x="3318063" y="3194383"/>
              <a:ext cx="1203867" cy="1167385"/>
            </a:xfrm>
            <a:custGeom>
              <a:avLst/>
              <a:gdLst/>
              <a:ahLst/>
              <a:cxnLst/>
              <a:rect l="l" t="t" r="r" b="b"/>
              <a:pathLst>
                <a:path w="31954" h="20822" extrusionOk="0">
                  <a:moveTo>
                    <a:pt x="7355" y="0"/>
                  </a:moveTo>
                  <a:lnTo>
                    <a:pt x="31954" y="8796"/>
                  </a:lnTo>
                  <a:lnTo>
                    <a:pt x="31954" y="20822"/>
                  </a:lnTo>
                  <a:lnTo>
                    <a:pt x="0" y="8895"/>
                  </a:lnTo>
                  <a:close/>
                </a:path>
              </a:pathLst>
            </a:custGeom>
            <a:solidFill>
              <a:srgbClr val="085631"/>
            </a:solidFill>
            <a:ln>
              <a:noFill/>
            </a:ln>
          </p:spPr>
        </p:sp>
        <p:sp>
          <p:nvSpPr>
            <p:cNvPr id="145" name="Google Shape;145;p21"/>
            <p:cNvSpPr/>
            <p:nvPr/>
          </p:nvSpPr>
          <p:spPr>
            <a:xfrm flipH="1">
              <a:off x="4522196" y="3194383"/>
              <a:ext cx="1203867" cy="1167385"/>
            </a:xfrm>
            <a:custGeom>
              <a:avLst/>
              <a:gdLst/>
              <a:ahLst/>
              <a:cxnLst/>
              <a:rect l="l" t="t" r="r" b="b"/>
              <a:pathLst>
                <a:path w="31954" h="20822" extrusionOk="0">
                  <a:moveTo>
                    <a:pt x="7355" y="0"/>
                  </a:moveTo>
                  <a:lnTo>
                    <a:pt x="31954" y="8796"/>
                  </a:lnTo>
                  <a:lnTo>
                    <a:pt x="31954" y="20822"/>
                  </a:lnTo>
                  <a:lnTo>
                    <a:pt x="0" y="8895"/>
                  </a:lnTo>
                  <a:close/>
                </a:path>
              </a:pathLst>
            </a:custGeom>
            <a:solidFill>
              <a:srgbClr val="0E9453"/>
            </a:solidFill>
            <a:ln>
              <a:noFill/>
            </a:ln>
          </p:spPr>
        </p:sp>
        <p:sp>
          <p:nvSpPr>
            <p:cNvPr id="146" name="Google Shape;146;p21"/>
            <p:cNvSpPr/>
            <p:nvPr/>
          </p:nvSpPr>
          <p:spPr>
            <a:xfrm>
              <a:off x="3844034" y="2401368"/>
              <a:ext cx="1356545" cy="672851"/>
            </a:xfrm>
            <a:custGeom>
              <a:avLst/>
              <a:gdLst/>
              <a:ahLst/>
              <a:cxnLst/>
              <a:rect l="l" t="t" r="r" b="b"/>
              <a:pathLst>
                <a:path w="39012" h="12970" extrusionOk="0">
                  <a:moveTo>
                    <a:pt x="0" y="5914"/>
                  </a:moveTo>
                  <a:lnTo>
                    <a:pt x="19531" y="12970"/>
                  </a:lnTo>
                  <a:lnTo>
                    <a:pt x="39012" y="5914"/>
                  </a:lnTo>
                  <a:lnTo>
                    <a:pt x="19581" y="0"/>
                  </a:lnTo>
                  <a:close/>
                </a:path>
              </a:pathLst>
            </a:custGeom>
            <a:solidFill>
              <a:srgbClr val="D9D9D9"/>
            </a:solidFill>
            <a:ln>
              <a:noFill/>
            </a:ln>
          </p:spPr>
        </p:sp>
        <p:sp>
          <p:nvSpPr>
            <p:cNvPr id="147" name="Google Shape;147;p21"/>
            <p:cNvSpPr/>
            <p:nvPr/>
          </p:nvSpPr>
          <p:spPr>
            <a:xfrm>
              <a:off x="3930892" y="2272397"/>
              <a:ext cx="1175304" cy="581421"/>
            </a:xfrm>
            <a:custGeom>
              <a:avLst/>
              <a:gdLst/>
              <a:ahLst/>
              <a:cxnLst/>
              <a:rect l="l" t="t" r="r" b="b"/>
              <a:pathLst>
                <a:path w="49248" h="16300" extrusionOk="0">
                  <a:moveTo>
                    <a:pt x="0" y="7554"/>
                  </a:moveTo>
                  <a:lnTo>
                    <a:pt x="24649" y="16300"/>
                  </a:lnTo>
                  <a:lnTo>
                    <a:pt x="49248" y="7604"/>
                  </a:lnTo>
                  <a:lnTo>
                    <a:pt x="24599" y="0"/>
                  </a:lnTo>
                  <a:close/>
                </a:path>
              </a:pathLst>
            </a:custGeom>
            <a:solidFill>
              <a:srgbClr val="D9D9D9"/>
            </a:solidFill>
            <a:ln>
              <a:noFill/>
            </a:ln>
          </p:spPr>
        </p:sp>
        <p:sp>
          <p:nvSpPr>
            <p:cNvPr id="148" name="Google Shape;148;p21"/>
            <p:cNvSpPr/>
            <p:nvPr/>
          </p:nvSpPr>
          <p:spPr>
            <a:xfrm>
              <a:off x="4052837" y="2081437"/>
              <a:ext cx="931314" cy="460727"/>
            </a:xfrm>
            <a:custGeom>
              <a:avLst/>
              <a:gdLst/>
              <a:ahLst/>
              <a:cxnLst/>
              <a:rect l="l" t="t" r="r" b="b"/>
              <a:pathLst>
                <a:path w="39012" h="12970" extrusionOk="0">
                  <a:moveTo>
                    <a:pt x="0" y="5914"/>
                  </a:moveTo>
                  <a:lnTo>
                    <a:pt x="19531" y="12970"/>
                  </a:lnTo>
                  <a:lnTo>
                    <a:pt x="39012" y="5914"/>
                  </a:lnTo>
                  <a:lnTo>
                    <a:pt x="19581" y="0"/>
                  </a:lnTo>
                  <a:close/>
                </a:path>
              </a:pathLst>
            </a:custGeom>
            <a:solidFill>
              <a:srgbClr val="D9D9D9"/>
            </a:solidFill>
            <a:ln>
              <a:noFill/>
            </a:ln>
          </p:spPr>
        </p:sp>
        <p:sp>
          <p:nvSpPr>
            <p:cNvPr id="149" name="Google Shape;149;p21"/>
            <p:cNvSpPr/>
            <p:nvPr/>
          </p:nvSpPr>
          <p:spPr>
            <a:xfrm>
              <a:off x="4233144" y="1787006"/>
              <a:ext cx="573183" cy="289305"/>
            </a:xfrm>
            <a:custGeom>
              <a:avLst/>
              <a:gdLst/>
              <a:ahLst/>
              <a:cxnLst/>
              <a:rect l="l" t="t" r="r" b="b"/>
              <a:pathLst>
                <a:path w="24053" h="8150" extrusionOk="0">
                  <a:moveTo>
                    <a:pt x="0" y="3827"/>
                  </a:moveTo>
                  <a:lnTo>
                    <a:pt x="11976" y="8150"/>
                  </a:lnTo>
                  <a:lnTo>
                    <a:pt x="24053" y="3827"/>
                  </a:lnTo>
                  <a:lnTo>
                    <a:pt x="12126" y="0"/>
                  </a:lnTo>
                  <a:close/>
                </a:path>
              </a:pathLst>
            </a:custGeom>
            <a:solidFill>
              <a:srgbClr val="D9D9D9"/>
            </a:solidFill>
            <a:ln>
              <a:noFill/>
            </a:ln>
          </p:spPr>
        </p:sp>
        <p:sp>
          <p:nvSpPr>
            <p:cNvPr id="150" name="Google Shape;150;p21"/>
            <p:cNvSpPr/>
            <p:nvPr/>
          </p:nvSpPr>
          <p:spPr>
            <a:xfrm>
              <a:off x="3640743" y="2708179"/>
              <a:ext cx="881371" cy="854431"/>
            </a:xfrm>
            <a:custGeom>
              <a:avLst/>
              <a:gdLst/>
              <a:ahLst/>
              <a:cxnLst/>
              <a:rect l="l" t="t" r="r" b="b"/>
              <a:pathLst>
                <a:path w="31954" h="20822" extrusionOk="0">
                  <a:moveTo>
                    <a:pt x="7355" y="0"/>
                  </a:moveTo>
                  <a:lnTo>
                    <a:pt x="31954" y="8796"/>
                  </a:lnTo>
                  <a:lnTo>
                    <a:pt x="31954" y="20822"/>
                  </a:lnTo>
                  <a:lnTo>
                    <a:pt x="0" y="8895"/>
                  </a:lnTo>
                  <a:close/>
                </a:path>
              </a:pathLst>
            </a:custGeom>
            <a:solidFill>
              <a:srgbClr val="085631"/>
            </a:solidFill>
            <a:ln>
              <a:noFill/>
            </a:ln>
          </p:spPr>
        </p:sp>
        <p:sp>
          <p:nvSpPr>
            <p:cNvPr id="151" name="Google Shape;151;p21"/>
            <p:cNvSpPr/>
            <p:nvPr/>
          </p:nvSpPr>
          <p:spPr>
            <a:xfrm>
              <a:off x="3964720" y="2291507"/>
              <a:ext cx="555203" cy="453658"/>
            </a:xfrm>
            <a:custGeom>
              <a:avLst/>
              <a:gdLst/>
              <a:ahLst/>
              <a:cxnLst/>
              <a:rect l="l" t="t" r="r" b="b"/>
              <a:pathLst>
                <a:path w="23257" h="12771" extrusionOk="0">
                  <a:moveTo>
                    <a:pt x="3727" y="0"/>
                  </a:moveTo>
                  <a:lnTo>
                    <a:pt x="0" y="4522"/>
                  </a:lnTo>
                  <a:lnTo>
                    <a:pt x="23257" y="12771"/>
                  </a:lnTo>
                  <a:lnTo>
                    <a:pt x="23257" y="7056"/>
                  </a:lnTo>
                  <a:close/>
                </a:path>
              </a:pathLst>
            </a:custGeom>
            <a:gradFill>
              <a:gsLst>
                <a:gs pos="0">
                  <a:srgbClr val="FFCA37"/>
                </a:gs>
                <a:gs pos="100000">
                  <a:srgbClr val="AD8107"/>
                </a:gs>
              </a:gsLst>
              <a:lin ang="5400012" scaled="0"/>
            </a:gradFill>
            <a:ln>
              <a:noFill/>
            </a:ln>
          </p:spPr>
        </p:sp>
        <p:sp>
          <p:nvSpPr>
            <p:cNvPr id="152" name="Google Shape;152;p21"/>
            <p:cNvSpPr/>
            <p:nvPr/>
          </p:nvSpPr>
          <p:spPr>
            <a:xfrm flipH="1">
              <a:off x="4518736" y="2291507"/>
              <a:ext cx="555203" cy="453658"/>
            </a:xfrm>
            <a:custGeom>
              <a:avLst/>
              <a:gdLst/>
              <a:ahLst/>
              <a:cxnLst/>
              <a:rect l="l" t="t" r="r" b="b"/>
              <a:pathLst>
                <a:path w="23257" h="12771" extrusionOk="0">
                  <a:moveTo>
                    <a:pt x="3727" y="0"/>
                  </a:moveTo>
                  <a:lnTo>
                    <a:pt x="0" y="4522"/>
                  </a:lnTo>
                  <a:lnTo>
                    <a:pt x="23257" y="12771"/>
                  </a:lnTo>
                  <a:lnTo>
                    <a:pt x="23257" y="7056"/>
                  </a:lnTo>
                  <a:close/>
                </a:path>
              </a:pathLst>
            </a:custGeom>
            <a:solidFill>
              <a:srgbClr val="F4B400"/>
            </a:solidFill>
            <a:ln>
              <a:noFill/>
            </a:ln>
          </p:spPr>
        </p:sp>
        <p:sp>
          <p:nvSpPr>
            <p:cNvPr id="153" name="Google Shape;153;p21"/>
            <p:cNvSpPr/>
            <p:nvPr/>
          </p:nvSpPr>
          <p:spPr>
            <a:xfrm>
              <a:off x="4084537" y="1922553"/>
              <a:ext cx="435387" cy="501365"/>
            </a:xfrm>
            <a:custGeom>
              <a:avLst/>
              <a:gdLst/>
              <a:ahLst/>
              <a:cxnLst/>
              <a:rect l="l" t="t" r="r" b="b"/>
              <a:pathLst>
                <a:path w="18238" h="14114" extrusionOk="0">
                  <a:moveTo>
                    <a:pt x="6262" y="0"/>
                  </a:moveTo>
                  <a:lnTo>
                    <a:pt x="18238" y="4324"/>
                  </a:lnTo>
                  <a:lnTo>
                    <a:pt x="18238" y="14114"/>
                  </a:lnTo>
                  <a:lnTo>
                    <a:pt x="0" y="7554"/>
                  </a:lnTo>
                  <a:close/>
                </a:path>
              </a:pathLst>
            </a:custGeom>
            <a:solidFill>
              <a:srgbClr val="085631"/>
            </a:solidFill>
            <a:ln>
              <a:noFill/>
            </a:ln>
          </p:spPr>
        </p:sp>
        <p:sp>
          <p:nvSpPr>
            <p:cNvPr id="154" name="Google Shape;154;p21"/>
            <p:cNvSpPr/>
            <p:nvPr/>
          </p:nvSpPr>
          <p:spPr>
            <a:xfrm flipH="1">
              <a:off x="4518735" y="1922553"/>
              <a:ext cx="435387" cy="501365"/>
            </a:xfrm>
            <a:custGeom>
              <a:avLst/>
              <a:gdLst/>
              <a:ahLst/>
              <a:cxnLst/>
              <a:rect l="l" t="t" r="r" b="b"/>
              <a:pathLst>
                <a:path w="18238" h="14114" extrusionOk="0">
                  <a:moveTo>
                    <a:pt x="6262" y="0"/>
                  </a:moveTo>
                  <a:lnTo>
                    <a:pt x="18238" y="4324"/>
                  </a:lnTo>
                  <a:lnTo>
                    <a:pt x="18238" y="14114"/>
                  </a:lnTo>
                  <a:lnTo>
                    <a:pt x="0" y="7554"/>
                  </a:lnTo>
                  <a:close/>
                </a:path>
              </a:pathLst>
            </a:custGeom>
            <a:solidFill>
              <a:srgbClr val="0B7140"/>
            </a:solidFill>
            <a:ln>
              <a:noFill/>
            </a:ln>
          </p:spPr>
        </p:sp>
        <p:sp>
          <p:nvSpPr>
            <p:cNvPr id="155" name="Google Shape;155;p21"/>
            <p:cNvSpPr/>
            <p:nvPr/>
          </p:nvSpPr>
          <p:spPr>
            <a:xfrm>
              <a:off x="4266040" y="1368287"/>
              <a:ext cx="253884" cy="593119"/>
            </a:xfrm>
            <a:custGeom>
              <a:avLst/>
              <a:gdLst/>
              <a:ahLst/>
              <a:cxnLst/>
              <a:rect l="l" t="t" r="r" b="b"/>
              <a:pathLst>
                <a:path w="10635" h="16697" extrusionOk="0">
                  <a:moveTo>
                    <a:pt x="10635" y="0"/>
                  </a:moveTo>
                  <a:lnTo>
                    <a:pt x="0" y="12722"/>
                  </a:lnTo>
                  <a:lnTo>
                    <a:pt x="10635" y="16697"/>
                  </a:lnTo>
                  <a:close/>
                </a:path>
              </a:pathLst>
            </a:custGeom>
            <a:solidFill>
              <a:srgbClr val="085631"/>
            </a:solidFill>
            <a:ln>
              <a:noFill/>
            </a:ln>
          </p:spPr>
        </p:sp>
        <p:sp>
          <p:nvSpPr>
            <p:cNvPr id="156" name="Google Shape;156;p21"/>
            <p:cNvSpPr/>
            <p:nvPr/>
          </p:nvSpPr>
          <p:spPr>
            <a:xfrm flipH="1">
              <a:off x="4518734" y="1368287"/>
              <a:ext cx="253884" cy="593119"/>
            </a:xfrm>
            <a:custGeom>
              <a:avLst/>
              <a:gdLst/>
              <a:ahLst/>
              <a:cxnLst/>
              <a:rect l="l" t="t" r="r" b="b"/>
              <a:pathLst>
                <a:path w="10635" h="16697" extrusionOk="0">
                  <a:moveTo>
                    <a:pt x="10635" y="0"/>
                  </a:moveTo>
                  <a:lnTo>
                    <a:pt x="0" y="12722"/>
                  </a:lnTo>
                  <a:lnTo>
                    <a:pt x="10635" y="16697"/>
                  </a:lnTo>
                  <a:close/>
                </a:path>
              </a:pathLst>
            </a:custGeom>
            <a:solidFill>
              <a:srgbClr val="0B7140"/>
            </a:solidFill>
            <a:ln>
              <a:noFill/>
            </a:ln>
          </p:spPr>
        </p:sp>
        <p:sp>
          <p:nvSpPr>
            <p:cNvPr id="157" name="Google Shape;157;p21"/>
            <p:cNvSpPr/>
            <p:nvPr/>
          </p:nvSpPr>
          <p:spPr>
            <a:xfrm>
              <a:off x="3877348" y="2290728"/>
              <a:ext cx="642683" cy="657851"/>
            </a:xfrm>
            <a:custGeom>
              <a:avLst/>
              <a:gdLst/>
              <a:ahLst/>
              <a:cxnLst/>
              <a:rect l="l" t="t" r="r" b="b"/>
              <a:pathLst>
                <a:path w="65016" h="46623" extrusionOk="0">
                  <a:moveTo>
                    <a:pt x="17858" y="0"/>
                  </a:moveTo>
                  <a:lnTo>
                    <a:pt x="0" y="22135"/>
                  </a:lnTo>
                  <a:lnTo>
                    <a:pt x="65016" y="46623"/>
                  </a:lnTo>
                  <a:lnTo>
                    <a:pt x="65016" y="17537"/>
                  </a:lnTo>
                  <a:close/>
                </a:path>
              </a:pathLst>
            </a:custGeom>
            <a:solidFill>
              <a:srgbClr val="085631"/>
            </a:solidFill>
            <a:ln>
              <a:noFill/>
            </a:ln>
          </p:spPr>
        </p:sp>
        <p:sp>
          <p:nvSpPr>
            <p:cNvPr id="158" name="Google Shape;158;p21"/>
            <p:cNvSpPr/>
            <p:nvPr/>
          </p:nvSpPr>
          <p:spPr>
            <a:xfrm flipH="1">
              <a:off x="4518572" y="2291772"/>
              <a:ext cx="642683" cy="657851"/>
            </a:xfrm>
            <a:custGeom>
              <a:avLst/>
              <a:gdLst/>
              <a:ahLst/>
              <a:cxnLst/>
              <a:rect l="l" t="t" r="r" b="b"/>
              <a:pathLst>
                <a:path w="65016" h="46623" extrusionOk="0">
                  <a:moveTo>
                    <a:pt x="17858" y="0"/>
                  </a:moveTo>
                  <a:lnTo>
                    <a:pt x="0" y="22135"/>
                  </a:lnTo>
                  <a:lnTo>
                    <a:pt x="65016" y="46623"/>
                  </a:lnTo>
                  <a:lnTo>
                    <a:pt x="65016" y="17537"/>
                  </a:lnTo>
                  <a:close/>
                </a:path>
              </a:pathLst>
            </a:custGeom>
            <a:solidFill>
              <a:srgbClr val="0B7743"/>
            </a:solidFill>
            <a:ln>
              <a:noFill/>
            </a:ln>
          </p:spPr>
        </p:sp>
        <p:sp>
          <p:nvSpPr>
            <p:cNvPr id="159" name="Google Shape;159;p21"/>
            <p:cNvSpPr/>
            <p:nvPr/>
          </p:nvSpPr>
          <p:spPr>
            <a:xfrm flipH="1">
              <a:off x="4522009" y="2708179"/>
              <a:ext cx="881371" cy="854431"/>
            </a:xfrm>
            <a:custGeom>
              <a:avLst/>
              <a:gdLst/>
              <a:ahLst/>
              <a:cxnLst/>
              <a:rect l="l" t="t" r="r" b="b"/>
              <a:pathLst>
                <a:path w="31954" h="20822" extrusionOk="0">
                  <a:moveTo>
                    <a:pt x="7355" y="0"/>
                  </a:moveTo>
                  <a:lnTo>
                    <a:pt x="31954" y="8796"/>
                  </a:lnTo>
                  <a:lnTo>
                    <a:pt x="31954" y="20822"/>
                  </a:lnTo>
                  <a:lnTo>
                    <a:pt x="0" y="8895"/>
                  </a:lnTo>
                  <a:close/>
                </a:path>
              </a:pathLst>
            </a:custGeom>
            <a:solidFill>
              <a:srgbClr val="0C8148"/>
            </a:solidFill>
            <a:ln>
              <a:noFill/>
            </a:ln>
          </p:spPr>
        </p:sp>
      </p:grpSp>
      <p:pic>
        <p:nvPicPr>
          <p:cNvPr id="160" name="Google Shape;160;p21"/>
          <p:cNvPicPr preferRelativeResize="0"/>
          <p:nvPr/>
        </p:nvPicPr>
        <p:blipFill rotWithShape="1">
          <a:blip r:embed="rId3">
            <a:alphaModFix/>
          </a:blip>
          <a:srcRect/>
          <a:stretch/>
        </p:blipFill>
        <p:spPr>
          <a:xfrm>
            <a:off x="11271816" y="5934598"/>
            <a:ext cx="919459" cy="923399"/>
          </a:xfrm>
          <a:prstGeom prst="rect">
            <a:avLst/>
          </a:prstGeom>
          <a:noFill/>
          <a:ln>
            <a:noFill/>
          </a:ln>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582</Words>
  <Application>Microsoft Office PowerPoint</Application>
  <PresentationFormat>Widescreen</PresentationFormat>
  <Paragraphs>65</Paragraphs>
  <Slides>12</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Roboto</vt:lpstr>
      <vt:lpstr>Calibri</vt:lpstr>
      <vt:lpstr>Avenir</vt:lpstr>
      <vt:lpstr>PT Serif</vt:lpstr>
      <vt:lpstr>Arial</vt:lpstr>
      <vt:lpstr>Trebuchet MS</vt:lpstr>
      <vt:lpstr>Simple Dark</vt:lpstr>
      <vt:lpstr>ANON</vt:lpstr>
      <vt:lpstr>Project Guide</vt:lpstr>
      <vt:lpstr>Team Members</vt:lpstr>
      <vt:lpstr>Introduction</vt:lpstr>
      <vt:lpstr> Proposed work </vt:lpstr>
      <vt:lpstr> Proposed work  </vt:lpstr>
      <vt:lpstr> Novelty of the ANON</vt:lpstr>
      <vt:lpstr>Real Time Usage</vt:lpstr>
      <vt:lpstr>PowerPoint Presentation</vt:lpstr>
      <vt:lpstr>PowerPoint Presentation</vt:lpstr>
      <vt:lpstr>Progress Of Work</vt:lpstr>
      <vt:lpstr>Summary Of 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ANON</dc:title>
  <cp:lastModifiedBy>V</cp:lastModifiedBy>
  <cp:revision>4</cp:revision>
  <dcterms:modified xsi:type="dcterms:W3CDTF">2021-08-10T16:45:05Z</dcterms:modified>
</cp:coreProperties>
</file>